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55" r:id="rId3"/>
    <p:sldMasterId id="2147483690" r:id="rId4"/>
  </p:sldMasterIdLst>
  <p:notesMasterIdLst>
    <p:notesMasterId r:id="rId39"/>
  </p:notesMasterIdLst>
  <p:sldIdLst>
    <p:sldId id="454" r:id="rId5"/>
    <p:sldId id="496" r:id="rId6"/>
    <p:sldId id="505" r:id="rId7"/>
    <p:sldId id="304" r:id="rId8"/>
    <p:sldId id="305" r:id="rId9"/>
    <p:sldId id="306" r:id="rId10"/>
    <p:sldId id="649" r:id="rId11"/>
    <p:sldId id="307" r:id="rId12"/>
    <p:sldId id="690" r:id="rId13"/>
    <p:sldId id="661" r:id="rId14"/>
    <p:sldId id="324" r:id="rId15"/>
    <p:sldId id="691" r:id="rId16"/>
    <p:sldId id="656" r:id="rId17"/>
    <p:sldId id="650" r:id="rId18"/>
    <p:sldId id="657" r:id="rId19"/>
    <p:sldId id="325" r:id="rId20"/>
    <p:sldId id="692" r:id="rId21"/>
    <p:sldId id="326" r:id="rId22"/>
    <p:sldId id="327" r:id="rId23"/>
    <p:sldId id="328" r:id="rId24"/>
    <p:sldId id="329" r:id="rId25"/>
    <p:sldId id="664" r:id="rId26"/>
    <p:sldId id="663" r:id="rId27"/>
    <p:sldId id="309" r:id="rId28"/>
    <p:sldId id="310" r:id="rId29"/>
    <p:sldId id="311" r:id="rId30"/>
    <p:sldId id="318" r:id="rId31"/>
    <p:sldId id="684" r:id="rId32"/>
    <p:sldId id="321" r:id="rId33"/>
    <p:sldId id="685" r:id="rId34"/>
    <p:sldId id="551" r:id="rId35"/>
    <p:sldId id="669" r:id="rId36"/>
    <p:sldId id="552" r:id="rId37"/>
    <p:sldId id="553" r:id="rId3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6F874-3DCC-4936-AD5A-D6CD63D6E007}" v="41" dt="2023-03-23T17:57:19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77" d="100"/>
          <a:sy n="77" d="100"/>
        </p:scale>
        <p:origin x="909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505A6824-5A76-4FBB-ADBD-DB9E67323928}"/>
    <pc:docChg chg="delSld delMainMaster">
      <pc:chgData name="Khattab, Sherif" userId="c83b1e15-36f3-4f46-aceb-05aac24c545e" providerId="ADAL" clId="{505A6824-5A76-4FBB-ADBD-DB9E67323928}" dt="2022-03-29T16:21:25.828" v="0" actId="2696"/>
      <pc:docMkLst>
        <pc:docMk/>
      </pc:docMkLst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217920703" sldId="280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458028039" sldId="281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665817636" sldId="28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395211604" sldId="284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124028409" sldId="285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045172050" sldId="286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601442099" sldId="287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522792431" sldId="288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32103208" sldId="289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854989116" sldId="290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290418159" sldId="293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852238868" sldId="319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965826998" sldId="406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28283555" sldId="660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60112464" sldId="661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345527345" sldId="66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98043200" sldId="67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356128445" sldId="673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725348650" sldId="675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217790408" sldId="676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4136437328" sldId="677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11928458" sldId="678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784317894" sldId="680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3631832516" sldId="681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958024077" sldId="682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354291359" sldId="683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1927036374" sldId="686"/>
        </pc:sldMkLst>
      </pc:sldChg>
      <pc:sldChg chg="del">
        <pc:chgData name="Khattab, Sherif" userId="c83b1e15-36f3-4f46-aceb-05aac24c545e" providerId="ADAL" clId="{505A6824-5A76-4FBB-ADBD-DB9E67323928}" dt="2022-03-29T16:21:25.828" v="0" actId="2696"/>
        <pc:sldMkLst>
          <pc:docMk/>
          <pc:sldMk cId="2914354052" sldId="687"/>
        </pc:sldMkLst>
      </pc:sldChg>
      <pc:sldMasterChg chg="del delSldLayout">
        <pc:chgData name="Khattab, Sherif" userId="c83b1e15-36f3-4f46-aceb-05aac24c545e" providerId="ADAL" clId="{505A6824-5A76-4FBB-ADBD-DB9E67323928}" dt="2022-03-29T16:21:25.828" v="0" actId="2696"/>
        <pc:sldMasterMkLst>
          <pc:docMk/>
          <pc:sldMasterMk cId="753588311" sldId="2147483690"/>
        </pc:sldMasterMkLst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4181258990" sldId="2147483691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316200750" sldId="2147483692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707429502" sldId="2147483693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3584314641" sldId="2147483694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009573784" sldId="2147483695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123337091" sldId="2147483696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4051049209" sldId="2147483697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733839195" sldId="2147483698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08300199" sldId="2147483699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281411590" sldId="2147483700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3409802590" sldId="2147483701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927690605" sldId="2147483702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70001095" sldId="2147483703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787075472" sldId="2147483704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4273742199" sldId="2147483705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997076110" sldId="2147483706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838020939" sldId="2147483707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2565896613" sldId="2147483708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480388590" sldId="2147483709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723750744" sldId="2147483710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3588620948" sldId="2147483711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798034012" sldId="2147483712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469259910" sldId="2147483713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131612539" sldId="2147483714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4014289260" sldId="2147483715"/>
          </pc:sldLayoutMkLst>
        </pc:sldLayoutChg>
        <pc:sldLayoutChg chg="del">
          <pc:chgData name="Khattab, Sherif" userId="c83b1e15-36f3-4f46-aceb-05aac24c545e" providerId="ADAL" clId="{505A6824-5A76-4FBB-ADBD-DB9E67323928}" dt="2022-03-29T16:21:25.828" v="0" actId="2696"/>
          <pc:sldLayoutMkLst>
            <pc:docMk/>
            <pc:sldMasterMk cId="753588311" sldId="2147483690"/>
            <pc:sldLayoutMk cId="351150379" sldId="2147483716"/>
          </pc:sldLayoutMkLst>
        </pc:sldLayoutChg>
      </pc:sldMasterChg>
    </pc:docChg>
  </pc:docChgLst>
  <pc:docChgLst>
    <pc:chgData name="Khattab, Sherif" userId="c83b1e15-36f3-4f46-aceb-05aac24c545e" providerId="ADAL" clId="{2E9095A5-7E6E-4BD2-B8C4-451472FED5B5}"/>
    <pc:docChg chg="undo custSel addSld delSld modSld">
      <pc:chgData name="Khattab, Sherif" userId="c83b1e15-36f3-4f46-aceb-05aac24c545e" providerId="ADAL" clId="{2E9095A5-7E6E-4BD2-B8C4-451472FED5B5}" dt="2021-11-08T17:47:44.257" v="571" actId="47"/>
      <pc:docMkLst>
        <pc:docMk/>
      </pc:docMkLst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217920703" sldId="28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217920703" sldId="280"/>
            <ac:spMk id="17" creationId="{11CC8A1E-BC7F-4647-A05F-50E57F2A7C63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458028039" sldId="281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458028039" sldId="281"/>
            <ac:spMk id="55" creationId="{3070EB66-7C1D-554F-B4F8-460F106EB491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665817636" sldId="282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665817636" sldId="282"/>
            <ac:spMk id="48" creationId="{5CA8A13A-76FE-204A-8E84-35B422BD37D2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395211604" sldId="284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395211604" sldId="284"/>
            <ac:spMk id="23" creationId="{040A2820-3F5C-914B-9CD3-0E2B7ED4C7BF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24028409" sldId="285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124028409" sldId="285"/>
            <ac:spMk id="4" creationId="{148EDC61-FA6C-D54F-8609-BEF99361E629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01442099" sldId="287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1601442099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522792431" sldId="288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2522792431" sldId="288"/>
            <ac:spMk id="4" creationId="{C462BEB7-B7D7-9E42-AF26-7340B38BBC5F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32103208" sldId="28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432103208" sldId="289"/>
            <ac:spMk id="13" creationId="{A8EDC9CB-1C47-C845-BC1F-9E9691475B7E}"/>
          </ac:spMkLst>
        </pc:spChg>
      </pc:sldChg>
      <pc:sldChg chg="modSp 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54989116" sldId="290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854989116" sldId="290"/>
            <ac:spMk id="53" creationId="{AB0BD055-4A34-CF4E-8605-2309EE696606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290418159" sldId="293"/>
        </pc:sldMkLst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537317818" sldId="29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537317818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08305597" sldId="300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997127518" sldId="301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326577638" sldId="302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4070646933" sldId="30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507094966" sldId="304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253961903" sldId="307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33191966" sldId="322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711733204" sldId="32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998173857" sldId="329"/>
        </pc:sldMkLst>
      </pc:sldChg>
      <pc:sldChg chg="modSp modAnim">
        <pc:chgData name="Khattab, Sherif" userId="c83b1e15-36f3-4f46-aceb-05aac24c545e" providerId="ADAL" clId="{2E9095A5-7E6E-4BD2-B8C4-451472FED5B5}" dt="2021-11-03T16:33:39.025" v="4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E9095A5-7E6E-4BD2-B8C4-451472FED5B5}" dt="2021-11-03T16:33:39.025" v="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2E9095A5-7E6E-4BD2-B8C4-451472FED5B5}" dt="2021-11-03T16:36:13.701" v="265" actId="47"/>
        <pc:sldMkLst>
          <pc:docMk/>
          <pc:sldMk cId="4202616107" sldId="500"/>
        </pc:sldMkLst>
      </pc:sldChg>
      <pc:sldChg chg="modSp mod">
        <pc:chgData name="Khattab, Sherif" userId="c83b1e15-36f3-4f46-aceb-05aac24c545e" providerId="ADAL" clId="{2E9095A5-7E6E-4BD2-B8C4-451472FED5B5}" dt="2021-11-03T16:35:30.468" v="17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E9095A5-7E6E-4BD2-B8C4-451472FED5B5}" dt="2021-11-03T16:34:20.851" v="17" actId="20577"/>
          <ac:spMkLst>
            <pc:docMk/>
            <pc:sldMk cId="2116864396" sldId="505"/>
            <ac:spMk id="2" creationId="{4697D5D8-73B6-46FE-9121-07FEE70D566F}"/>
          </ac:spMkLst>
        </pc:spChg>
        <pc:spChg chg="mod">
          <ac:chgData name="Khattab, Sherif" userId="c83b1e15-36f3-4f46-aceb-05aac24c545e" providerId="ADAL" clId="{2E9095A5-7E6E-4BD2-B8C4-451472FED5B5}" dt="2021-11-03T16:35:30.468" v="17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06578269" sldId="548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509261" sldId="549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2E9095A5-7E6E-4BD2-B8C4-451472FED5B5}" dt="2021-11-08T17:47:44.257" v="571" actId="47"/>
        <pc:sldMkLst>
          <pc:docMk/>
          <pc:sldMk cId="3356128445" sldId="557"/>
        </pc:sldMkLst>
      </pc:sldChg>
      <pc:sldChg chg="modSp add del modTransition">
        <pc:chgData name="Khattab, Sherif" userId="c83b1e15-36f3-4f46-aceb-05aac24c545e" providerId="ADAL" clId="{2E9095A5-7E6E-4BD2-B8C4-451472FED5B5}" dt="2021-11-03T16:34:08.159" v="7"/>
        <pc:sldMkLst>
          <pc:docMk/>
          <pc:sldMk cId="3849965011" sldId="639"/>
        </pc:sldMkLst>
        <pc:spChg chg="mod">
          <ac:chgData name="Khattab, Sherif" userId="c83b1e15-36f3-4f46-aceb-05aac24c545e" providerId="ADAL" clId="{2E9095A5-7E6E-4BD2-B8C4-451472FED5B5}" dt="2021-11-03T16:34:05.233" v="5"/>
          <ac:spMkLst>
            <pc:docMk/>
            <pc:sldMk cId="3849965011" sldId="639"/>
            <ac:spMk id="4" creationId="{D8E4D911-07E5-456F-B7D8-2B63A9555C7D}"/>
          </ac:spMkLst>
        </pc:spChg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1832406985" sldId="643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3788627463" sldId="64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84044802" sldId="64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710081899" sldId="64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610468400" sldId="648"/>
        </pc:sldMkLst>
      </pc:sldChg>
      <pc:sldChg chg="add del">
        <pc:chgData name="Khattab, Sherif" userId="c83b1e15-36f3-4f46-aceb-05aac24c545e" providerId="ADAL" clId="{2E9095A5-7E6E-4BD2-B8C4-451472FED5B5}" dt="2021-11-03T16:34:08.159" v="7"/>
        <pc:sldMkLst>
          <pc:docMk/>
          <pc:sldMk cId="2857333997" sldId="64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576366397" sldId="651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152972563" sldId="652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17296558" sldId="65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946314330" sldId="654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1029481760" sldId="655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070430566" sldId="658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812759976" sldId="659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428283555" sldId="660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60112464" sldId="661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2345527345" sldId="662"/>
        </pc:sldMkLst>
      </pc:sldChg>
      <pc:sldChg chg="add del">
        <pc:chgData name="Khattab, Sherif" userId="c83b1e15-36f3-4f46-aceb-05aac24c545e" providerId="ADAL" clId="{2E9095A5-7E6E-4BD2-B8C4-451472FED5B5}" dt="2021-11-03T16:34:07.887" v="6"/>
        <pc:sldMkLst>
          <pc:docMk/>
          <pc:sldMk cId="234190622" sldId="66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150584380" sldId="663"/>
        </pc:sldMkLst>
      </pc:sldChg>
      <pc:sldChg chg="add del">
        <pc:chgData name="Khattab, Sherif" userId="c83b1e15-36f3-4f46-aceb-05aac24c545e" providerId="ADAL" clId="{2E9095A5-7E6E-4BD2-B8C4-451472FED5B5}" dt="2021-11-08T17:47:44.257" v="571" actId="47"/>
        <pc:sldMkLst>
          <pc:docMk/>
          <pc:sldMk cId="3409659747" sldId="664"/>
        </pc:sldMkLst>
      </pc:sldChg>
      <pc:sldChg chg="modSp new mod modAnim">
        <pc:chgData name="Khattab, Sherif" userId="c83b1e15-36f3-4f46-aceb-05aac24c545e" providerId="ADAL" clId="{2E9095A5-7E6E-4BD2-B8C4-451472FED5B5}" dt="2021-11-03T16:47:12.076" v="561"/>
        <pc:sldMkLst>
          <pc:docMk/>
          <pc:sldMk cId="3463893203" sldId="665"/>
        </pc:sldMkLst>
        <pc:spChg chg="mod">
          <ac:chgData name="Khattab, Sherif" userId="c83b1e15-36f3-4f46-aceb-05aac24c545e" providerId="ADAL" clId="{2E9095A5-7E6E-4BD2-B8C4-451472FED5B5}" dt="2021-11-03T16:43:52.316" v="448" actId="20577"/>
          <ac:spMkLst>
            <pc:docMk/>
            <pc:sldMk cId="3463893203" sldId="665"/>
            <ac:spMk id="2" creationId="{5A50920C-C5D8-46F6-A460-D974F9026AD3}"/>
          </ac:spMkLst>
        </pc:spChg>
        <pc:spChg chg="mod">
          <ac:chgData name="Khattab, Sherif" userId="c83b1e15-36f3-4f46-aceb-05aac24c545e" providerId="ADAL" clId="{2E9095A5-7E6E-4BD2-B8C4-451472FED5B5}" dt="2021-11-03T16:46:48.498" v="553" actId="20577"/>
          <ac:spMkLst>
            <pc:docMk/>
            <pc:sldMk cId="3463893203" sldId="665"/>
            <ac:spMk id="3" creationId="{B092749E-8F70-43BA-A1EF-7B40A320D877}"/>
          </ac:spMkLst>
        </pc:spChg>
      </pc:sldChg>
      <pc:sldChg chg="modSp new mod">
        <pc:chgData name="Khattab, Sherif" userId="c83b1e15-36f3-4f46-aceb-05aac24c545e" providerId="ADAL" clId="{2E9095A5-7E6E-4BD2-B8C4-451472FED5B5}" dt="2021-11-03T16:36:08.756" v="264" actId="20577"/>
        <pc:sldMkLst>
          <pc:docMk/>
          <pc:sldMk cId="1914488852" sldId="666"/>
        </pc:sldMkLst>
        <pc:spChg chg="mod">
          <ac:chgData name="Khattab, Sherif" userId="c83b1e15-36f3-4f46-aceb-05aac24c545e" providerId="ADAL" clId="{2E9095A5-7E6E-4BD2-B8C4-451472FED5B5}" dt="2021-11-03T16:35:09.788" v="106" actId="20577"/>
          <ac:spMkLst>
            <pc:docMk/>
            <pc:sldMk cId="1914488852" sldId="666"/>
            <ac:spMk id="2" creationId="{575CA7DE-59FB-4AE9-8581-2B09427907CE}"/>
          </ac:spMkLst>
        </pc:spChg>
        <pc:spChg chg="mod">
          <ac:chgData name="Khattab, Sherif" userId="c83b1e15-36f3-4f46-aceb-05aac24c545e" providerId="ADAL" clId="{2E9095A5-7E6E-4BD2-B8C4-451472FED5B5}" dt="2021-11-03T16:36:08.756" v="264" actId="20577"/>
          <ac:spMkLst>
            <pc:docMk/>
            <pc:sldMk cId="1914488852" sldId="666"/>
            <ac:spMk id="3" creationId="{5CBFBA54-8552-4522-BF19-1B61B9E02F73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0.781" v="568"/>
        <pc:sldMkLst>
          <pc:docMk/>
          <pc:sldMk cId="899592075" sldId="667"/>
        </pc:sldMkLst>
        <pc:spChg chg="mod">
          <ac:chgData name="Khattab, Sherif" userId="c83b1e15-36f3-4f46-aceb-05aac24c545e" providerId="ADAL" clId="{2E9095A5-7E6E-4BD2-B8C4-451472FED5B5}" dt="2021-11-03T16:45:54.593" v="531" actId="404"/>
          <ac:spMkLst>
            <pc:docMk/>
            <pc:sldMk cId="899592075" sldId="667"/>
            <ac:spMk id="2" creationId="{D7382D4C-AC24-42B5-A24D-E528052B7C6E}"/>
          </ac:spMkLst>
        </pc:spChg>
        <pc:spChg chg="mod">
          <ac:chgData name="Khattab, Sherif" userId="c83b1e15-36f3-4f46-aceb-05aac24c545e" providerId="ADAL" clId="{2E9095A5-7E6E-4BD2-B8C4-451472FED5B5}" dt="2021-11-03T16:47:16.628" v="566" actId="27636"/>
          <ac:spMkLst>
            <pc:docMk/>
            <pc:sldMk cId="899592075" sldId="667"/>
            <ac:spMk id="3" creationId="{9968451C-85DD-4019-B4CF-3E3540CE335E}"/>
          </ac:spMkLst>
        </pc:spChg>
      </pc:sldChg>
      <pc:sldChg chg="modSp new mod modAnim">
        <pc:chgData name="Khattab, Sherif" userId="c83b1e15-36f3-4f46-aceb-05aac24c545e" providerId="ADAL" clId="{2E9095A5-7E6E-4BD2-B8C4-451472FED5B5}" dt="2021-11-03T16:47:25.955" v="570"/>
        <pc:sldMkLst>
          <pc:docMk/>
          <pc:sldMk cId="3998477387" sldId="668"/>
        </pc:sldMkLst>
        <pc:spChg chg="mod">
          <ac:chgData name="Khattab, Sherif" userId="c83b1e15-36f3-4f46-aceb-05aac24c545e" providerId="ADAL" clId="{2E9095A5-7E6E-4BD2-B8C4-451472FED5B5}" dt="2021-11-03T16:43:32.055" v="422" actId="404"/>
          <ac:spMkLst>
            <pc:docMk/>
            <pc:sldMk cId="3998477387" sldId="668"/>
            <ac:spMk id="2" creationId="{BED1512C-CC42-46C6-A016-BBA4E5C35808}"/>
          </ac:spMkLst>
        </pc:spChg>
        <pc:spChg chg="mod">
          <ac:chgData name="Khattab, Sherif" userId="c83b1e15-36f3-4f46-aceb-05aac24c545e" providerId="ADAL" clId="{2E9095A5-7E6E-4BD2-B8C4-451472FED5B5}" dt="2021-11-03T16:46:58.301" v="559" actId="20577"/>
          <ac:spMkLst>
            <pc:docMk/>
            <pc:sldMk cId="3998477387" sldId="668"/>
            <ac:spMk id="3" creationId="{A1D2BD98-13AA-41AC-871F-0465DCF92665}"/>
          </ac:spMkLst>
        </pc:spChg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22E6AB55-2CB0-E947-9261-E6684A6DE3C7}"/>
    <pc:docChg chg="modSld">
      <pc:chgData name="Khattab, Sherif" userId="c83b1e15-36f3-4f46-aceb-05aac24c545e" providerId="ADAL" clId="{22E6AB55-2CB0-E947-9261-E6684A6DE3C7}" dt="2021-09-01T06:21:01.208" v="0"/>
      <pc:docMkLst>
        <pc:docMk/>
      </pc:docMkLst>
      <pc:sldChg chg="modSp">
        <pc:chgData name="Khattab, Sherif" userId="c83b1e15-36f3-4f46-aceb-05aac24c545e" providerId="ADAL" clId="{22E6AB55-2CB0-E947-9261-E6684A6DE3C7}" dt="2021-09-01T06:21:01.208" v="0"/>
        <pc:sldMkLst>
          <pc:docMk/>
          <pc:sldMk cId="1330366002" sldId="454"/>
        </pc:sldMkLst>
        <pc:spChg chg="mod">
          <ac:chgData name="Khattab, Sherif" userId="c83b1e15-36f3-4f46-aceb-05aac24c545e" providerId="ADAL" clId="{22E6AB55-2CB0-E947-9261-E6684A6DE3C7}" dt="2021-09-01T06:21:01.208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 delMainMaster">
      <pc:chgData name="Sherif Khattab" userId="c83b1e15-36f3-4f46-aceb-05aac24c545e" providerId="ADAL" clId="{D465E260-6117-46B9-9CBF-61B4A5F5C85F}" dt="2021-03-25T22:35:51.188" v="45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del">
        <pc:chgData name="Sherif Khattab" userId="c83b1e15-36f3-4f46-aceb-05aac24c545e" providerId="ADAL" clId="{D465E260-6117-46B9-9CBF-61B4A5F5C85F}" dt="2021-03-25T22:34:53.311" v="448" actId="47"/>
        <pc:sldMkLst>
          <pc:docMk/>
          <pc:sldMk cId="4092636648" sldId="315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2184486324" sldId="320"/>
        </pc:sldMkLst>
      </pc:sldChg>
      <pc:sldChg chg="del">
        <pc:chgData name="Sherif Khattab" userId="c83b1e15-36f3-4f46-aceb-05aac24c545e" providerId="ADAL" clId="{D465E260-6117-46B9-9CBF-61B4A5F5C85F}" dt="2021-03-25T22:34:49.619" v="447" actId="47"/>
        <pc:sldMkLst>
          <pc:docMk/>
          <pc:sldMk cId="3424326898" sldId="321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22:34:49.619" v="447" actId="47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22:34:49.619" v="447" actId="47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delSp modSp new mod">
        <pc:chgData name="Sherif Khattab" userId="c83b1e15-36f3-4f46-aceb-05aac24c545e" providerId="ADAL" clId="{D465E260-6117-46B9-9CBF-61B4A5F5C85F}" dt="2021-03-25T22:35:34.088" v="452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del mod">
          <ac:chgData name="Sherif Khattab" userId="c83b1e15-36f3-4f46-aceb-05aac24c545e" providerId="ADAL" clId="{D465E260-6117-46B9-9CBF-61B4A5F5C85F}" dt="2021-03-25T22:35:30.039" v="449" actId="478"/>
          <ac:picMkLst>
            <pc:docMk/>
            <pc:sldMk cId="41509261" sldId="549"/>
            <ac:picMk id="7" creationId="{13CB1598-E366-4519-89CC-65AE87753C7D}"/>
          </ac:picMkLst>
        </pc:picChg>
        <pc:picChg chg="add mod">
          <ac:chgData name="Sherif Khattab" userId="c83b1e15-36f3-4f46-aceb-05aac24c545e" providerId="ADAL" clId="{D465E260-6117-46B9-9CBF-61B4A5F5C85F}" dt="2021-03-25T22:35:34.088" v="452" actId="1076"/>
          <ac:picMkLst>
            <pc:docMk/>
            <pc:sldMk cId="41509261" sldId="549"/>
            <ac:picMk id="9" creationId="{8E5FA7B9-BD06-4A61-A972-3908860EFD1F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delSp modSp new mod">
        <pc:chgData name="Sherif Khattab" userId="c83b1e15-36f3-4f46-aceb-05aac24c545e" providerId="ADAL" clId="{D465E260-6117-46B9-9CBF-61B4A5F5C85F}" dt="2021-03-25T22:35:51.188" v="456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del mod">
          <ac:chgData name="Sherif Khattab" userId="c83b1e15-36f3-4f46-aceb-05aac24c545e" providerId="ADAL" clId="{D465E260-6117-46B9-9CBF-61B4A5F5C85F}" dt="2021-03-25T22:35:37.725" v="453" actId="478"/>
          <ac:picMkLst>
            <pc:docMk/>
            <pc:sldMk cId="4136437328" sldId="550"/>
            <ac:picMk id="7" creationId="{F618EF02-B82B-402D-B8CC-69EF863C383E}"/>
          </ac:picMkLst>
        </pc:picChg>
        <pc:picChg chg="add mod">
          <ac:chgData name="Sherif Khattab" userId="c83b1e15-36f3-4f46-aceb-05aac24c545e" providerId="ADAL" clId="{D465E260-6117-46B9-9CBF-61B4A5F5C85F}" dt="2021-03-25T22:35:51.188" v="456" actId="1076"/>
          <ac:picMkLst>
            <pc:docMk/>
            <pc:sldMk cId="4136437328" sldId="550"/>
            <ac:picMk id="9" creationId="{40528EF4-A6BB-4E85-8CEE-E33894D4C08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  <pc:sldMasterChg chg="del delSldLayout">
        <pc:chgData name="Sherif Khattab" userId="c83b1e15-36f3-4f46-aceb-05aac24c545e" providerId="ADAL" clId="{D465E260-6117-46B9-9CBF-61B4A5F5C85F}" dt="2021-03-25T22:34:49.619" v="447" actId="47"/>
        <pc:sldMasterMkLst>
          <pc:docMk/>
          <pc:sldMasterMk cId="2593472418" sldId="2147483687"/>
        </pc:sldMasterMkLst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Sherif Khattab" userId="c83b1e15-36f3-4f46-aceb-05aac24c545e" providerId="ADAL" clId="{D465E260-6117-46B9-9CBF-61B4A5F5C85F}" dt="2021-03-25T22:34:49.619" v="447" actId="47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09E6F874-3DCC-4936-AD5A-D6CD63D6E007}"/>
    <pc:docChg chg="addSld delSld modSld">
      <pc:chgData name="Khattab, Sherif" userId="c83b1e15-36f3-4f46-aceb-05aac24c545e" providerId="ADAL" clId="{09E6F874-3DCC-4936-AD5A-D6CD63D6E007}" dt="2023-03-23T17:59:20.157" v="98" actId="2696"/>
      <pc:docMkLst>
        <pc:docMk/>
      </pc:docMkLst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507094966" sldId="304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421422092" sldId="305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546125415" sldId="306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202787909" sldId="324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685913677" sldId="325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4145898815" sldId="326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678529084" sldId="327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616275" sldId="328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3998173857" sldId="329"/>
        </pc:sldMkLst>
      </pc:sldChg>
      <pc:sldChg chg="addSp modSp mod">
        <pc:chgData name="Khattab, Sherif" userId="c83b1e15-36f3-4f46-aceb-05aac24c545e" providerId="ADAL" clId="{09E6F874-3DCC-4936-AD5A-D6CD63D6E007}" dt="2023-01-12T18:48:19.196" v="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9E6F874-3DCC-4936-AD5A-D6CD63D6E007}" dt="2023-01-12T18:48:19.196" v="2" actId="20577"/>
          <ac:spMkLst>
            <pc:docMk/>
            <pc:sldMk cId="1330366002" sldId="454"/>
            <ac:spMk id="3" creationId="{00000000-0000-0000-0000-000000000000}"/>
          </ac:spMkLst>
        </pc:spChg>
        <pc:picChg chg="add mod">
          <ac:chgData name="Khattab, Sherif" userId="c83b1e15-36f3-4f46-aceb-05aac24c545e" providerId="ADAL" clId="{09E6F874-3DCC-4936-AD5A-D6CD63D6E007}" dt="2023-01-12T18:48:17.130" v="0"/>
          <ac:picMkLst>
            <pc:docMk/>
            <pc:sldMk cId="1330366002" sldId="454"/>
            <ac:picMk id="5" creationId="{92416834-2F18-BF9F-9B41-F36428890BC3}"/>
          </ac:picMkLst>
        </pc:picChg>
      </pc:sldChg>
      <pc:sldChg chg="modSp modAnim">
        <pc:chgData name="Khattab, Sherif" userId="c83b1e15-36f3-4f46-aceb-05aac24c545e" providerId="ADAL" clId="{09E6F874-3DCC-4936-AD5A-D6CD63D6E007}" dt="2023-03-23T17:57:19.336" v="42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09E6F874-3DCC-4936-AD5A-D6CD63D6E007}" dt="2023-03-23T17:57:19.336" v="42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">
        <pc:chgData name="Khattab, Sherif" userId="c83b1e15-36f3-4f46-aceb-05aac24c545e" providerId="ADAL" clId="{09E6F874-3DCC-4936-AD5A-D6CD63D6E007}" dt="2023-03-23T17:58:20.377" v="9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09E6F874-3DCC-4936-AD5A-D6CD63D6E007}" dt="2023-03-23T17:58:20.377" v="9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857333997" sldId="649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60918113" sldId="650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119743574" sldId="656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339589969" sldId="657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3271886887" sldId="661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070430566" sldId="663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812759976" sldId="664"/>
        </pc:sldMkLst>
      </pc:sldChg>
      <pc:sldChg chg="del">
        <pc:chgData name="Khattab, Sherif" userId="c83b1e15-36f3-4f46-aceb-05aac24c545e" providerId="ADAL" clId="{09E6F874-3DCC-4936-AD5A-D6CD63D6E007}" dt="2023-03-23T17:58:58.711" v="95" actId="47"/>
        <pc:sldMkLst>
          <pc:docMk/>
          <pc:sldMk cId="3463893203" sldId="665"/>
        </pc:sldMkLst>
      </pc:sldChg>
      <pc:sldChg chg="del">
        <pc:chgData name="Khattab, Sherif" userId="c83b1e15-36f3-4f46-aceb-05aac24c545e" providerId="ADAL" clId="{09E6F874-3DCC-4936-AD5A-D6CD63D6E007}" dt="2023-03-23T17:59:20.157" v="98" actId="2696"/>
        <pc:sldMkLst>
          <pc:docMk/>
          <pc:sldMk cId="1914488852" sldId="666"/>
        </pc:sldMkLst>
      </pc:sldChg>
      <pc:sldChg chg="del">
        <pc:chgData name="Khattab, Sherif" userId="c83b1e15-36f3-4f46-aceb-05aac24c545e" providerId="ADAL" clId="{09E6F874-3DCC-4936-AD5A-D6CD63D6E007}" dt="2023-03-23T17:58:59.206" v="96" actId="47"/>
        <pc:sldMkLst>
          <pc:docMk/>
          <pc:sldMk cId="899592075" sldId="667"/>
        </pc:sldMkLst>
      </pc:sldChg>
      <pc:sldChg chg="del">
        <pc:chgData name="Khattab, Sherif" userId="c83b1e15-36f3-4f46-aceb-05aac24c545e" providerId="ADAL" clId="{09E6F874-3DCC-4936-AD5A-D6CD63D6E007}" dt="2023-03-23T17:58:59.846" v="97" actId="47"/>
        <pc:sldMkLst>
          <pc:docMk/>
          <pc:sldMk cId="3998477387" sldId="668"/>
        </pc:sldMkLst>
      </pc:sldChg>
      <pc:sldChg chg="del">
        <pc:chgData name="Khattab, Sherif" userId="c83b1e15-36f3-4f46-aceb-05aac24c545e" providerId="ADAL" clId="{09E6F874-3DCC-4936-AD5A-D6CD63D6E007}" dt="2023-03-23T17:57:46.316" v="43" actId="47"/>
        <pc:sldMkLst>
          <pc:docMk/>
          <pc:sldMk cId="1486856400" sldId="688"/>
        </pc:sldMkLst>
      </pc:sldChg>
      <pc:sldChg chg="del">
        <pc:chgData name="Khattab, Sherif" userId="c83b1e15-36f3-4f46-aceb-05aac24c545e" providerId="ADAL" clId="{09E6F874-3DCC-4936-AD5A-D6CD63D6E007}" dt="2023-03-23T17:58:54.172" v="94" actId="47"/>
        <pc:sldMkLst>
          <pc:docMk/>
          <pc:sldMk cId="3245504960" sldId="689"/>
        </pc:sldMkLst>
      </pc:sldChg>
      <pc:sldChg chg="add del">
        <pc:chgData name="Khattab, Sherif" userId="c83b1e15-36f3-4f46-aceb-05aac24c545e" providerId="ADAL" clId="{09E6F874-3DCC-4936-AD5A-D6CD63D6E007}" dt="2023-03-23T17:55:31.881" v="4"/>
        <pc:sldMkLst>
          <pc:docMk/>
          <pc:sldMk cId="3997812607" sldId="690"/>
        </pc:sldMkLst>
      </pc:sldChg>
      <pc:sldChg chg="add">
        <pc:chgData name="Khattab, Sherif" userId="c83b1e15-36f3-4f46-aceb-05aac24c545e" providerId="ADAL" clId="{09E6F874-3DCC-4936-AD5A-D6CD63D6E007}" dt="2023-03-23T17:55:32.069" v="5"/>
        <pc:sldMkLst>
          <pc:docMk/>
          <pc:sldMk cId="4032529866" sldId="690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1628137794" sldId="691"/>
        </pc:sldMkLst>
      </pc:sldChg>
      <pc:sldChg chg="add del">
        <pc:chgData name="Khattab, Sherif" userId="c83b1e15-36f3-4f46-aceb-05aac24c545e" providerId="ADAL" clId="{09E6F874-3DCC-4936-AD5A-D6CD63D6E007}" dt="2023-03-23T17:55:32.069" v="5"/>
        <pc:sldMkLst>
          <pc:docMk/>
          <pc:sldMk cId="2435675126" sldId="692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CAC3-00A2-CB44-A782-DEF98C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970B3-32D4-FD49-AF49-1CC06EE3AA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73DA6-284F-4342-B9CF-629B5D80F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834447-1A1E-F44C-A8E7-D088B3EB2C5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2BB8A-BF57-DC4D-98BB-D8FA64D769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8776047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CC2DDD-CA28-A544-93A6-56974014E4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36D2C4-F0F7-5C45-943C-4FCBC0D1E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EA11AA7-CD97-4F4A-A482-E6996A796A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86E58-DA13-AA49-944A-720903DC0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3902671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D4F-1F9C-EC40-85D4-919A230A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8AA-4178-CE44-A539-18DDE85C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EA3DF-9E75-6A4A-A53C-B3C257C4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F73C-E63F-6447-9638-ECAD7F363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85AC-5756-DE47-A8BC-D327AF2FA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EBF50EF-BEEF-0647-95DC-C9B1774045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8A488-A82A-B94A-9BA9-29A08590CB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51583713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BE12-FD4C-D842-9017-78E3DBF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503978"/>
            <a:ext cx="3251702" cy="1763924"/>
          </a:xfrm>
        </p:spPr>
        <p:txBody>
          <a:bodyPr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47F74-8D4F-0A4C-B3D9-141273A7B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016" y="1088454"/>
            <a:ext cx="5103316" cy="5372269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3035C-8AF4-414C-BD7E-9384226C9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794" y="2267902"/>
            <a:ext cx="325170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5CC1D-BA29-1D4F-B8A5-77C55D09FF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E243-B850-404D-9056-CF8170825A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5A263D-A5B8-AB48-A2FD-034DC9B970B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E25F4-429F-D044-B4C6-8AE7F0D666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97972379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7005-DE7F-034C-B8B8-0052CF98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B772B-1FE2-E64F-B5F7-0BA2D1A0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13719-DBB5-344D-81C8-21524A482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B7A-271F-7945-ADCD-A09A3BA15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DB3946-8D12-7C44-A112-0BADE80A80E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5474C2-FF0A-8C42-B867-6BEC4E62E2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5066103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09CC8-2C07-BA48-A247-BFDDAE7E5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65475" y="587975"/>
            <a:ext cx="2247139" cy="64677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540D1-E299-A74A-8E05-994109CB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057" y="587975"/>
            <a:ext cx="6573408" cy="64677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6B61E-1CAD-4240-8FFC-C7082D458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56F6C-A022-C442-B032-99688C8EA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B57130-354F-8747-A850-E5160C0060C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7E0799-2BD1-CB48-A70A-E7D48478FB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22688437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59B5-5824-EB48-85F3-943BCDAD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69C22-A956-C540-99A3-AC6FFE98A34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50265" y="847728"/>
            <a:ext cx="9622097" cy="3117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6B04D-7D5D-CA44-AF3B-F29023300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265" y="4226931"/>
            <a:ext cx="9622097" cy="27610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9717-6E68-6745-8BBA-BBC56FE016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194815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1AD9C-ED6C-514D-86E2-648F93BED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21880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4EE021DD-610C-EF4D-B556-C6D7BF58D73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17E5D-F592-714D-BF4D-DA616FD4227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50266" y="7209182"/>
            <a:ext cx="1597786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955920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083D-2D8A-E644-9233-5AD7B381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95F06-1E1E-0742-98A9-2B35F65E78A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21412" y="839964"/>
            <a:ext cx="5361241" cy="608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CD4C52A-F090-5D4C-BC03-705CF94AB9A0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5852160" y="866978"/>
            <a:ext cx="4010578" cy="605358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D3F17-7C8E-FE44-B834-C9B44D403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D03E-4299-CD4C-B7C9-8AAA7D5263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B013AC8-0080-C84E-939A-5ED5D5C6378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BF76A-7C3F-A049-B22E-E6343E17442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21413" y="7223690"/>
            <a:ext cx="1578512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222278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79D4-1699-AF46-A670-3749485A1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43BB-F123-E943-8338-8C8FFDF29A1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3661" y="838102"/>
            <a:ext cx="4706722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AC41A-1CF1-6445-90A4-37F7C2B34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5137" y="838102"/>
            <a:ext cx="4857601" cy="60920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79EFE-D2AC-2140-B1D8-84137DAE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5812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BA98-BADD-244E-A5A2-3CF878EA3B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2712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E735D223-18D3-1544-9F9A-B15121BE3A9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C41B0-984C-1145-9B14-169564DBEB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63661" y="7223690"/>
            <a:ext cx="1665139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42204881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DE0A-9006-B44F-8444-0983E3A4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ECDD2-27D8-D94A-8161-E619C4DBC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10" y="839964"/>
            <a:ext cx="9727952" cy="2645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43CE6-6BFB-E94B-89A2-1F9F62B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10" y="3653843"/>
            <a:ext cx="9727952" cy="3276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ABC-2633-C341-8D02-0AC2EABFC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94165" y="7199557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4289-FE2C-F243-96F9-723D413BA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52336" y="7199557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00845F13-F333-9840-82F7-CDCC56310B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A2EBE-6E41-284F-967A-788AA49C14E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44410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9998322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6B3B-2A25-4C42-9521-5EA324E6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80625" cy="6719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D348-99A8-E04D-9A97-85211D57B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37" y="839964"/>
            <a:ext cx="4841476" cy="59362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85FD-FC09-BA46-A279-3BAF9F9CB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832" y="847728"/>
            <a:ext cx="4682939" cy="592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6C04D-8574-324A-B05E-244FC8360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613275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573EA-F1A9-1D40-80F3-8FD54714B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74745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6A200811-D62E-E146-B54E-71D4FDD7FAF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0550B-B03E-EF45-991A-D09847E9C0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92537" y="7199557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2247344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48000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1145259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8199191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5221072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50511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654912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4600184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6418509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206869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6975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5596029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8150282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607015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05093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58006179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417728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8049554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00549671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C73A-7AE9-DC40-BE42-BA33CAC9B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083" y="587975"/>
            <a:ext cx="8568531" cy="6719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003259-645A-084A-9F68-BE13F710B8E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24057" y="1595932"/>
            <a:ext cx="8948305" cy="545976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AA65-23E1-2A45-8FAA-BB06FE10B8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56177" y="7223690"/>
            <a:ext cx="5964370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FF087-41B1-554F-9BBA-F5DC2D694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8557" y="7223690"/>
            <a:ext cx="420026" cy="272988"/>
          </a:xfrm>
        </p:spPr>
        <p:txBody>
          <a:bodyPr/>
          <a:lstStyle>
            <a:lvl1pPr>
              <a:defRPr/>
            </a:lvl1pPr>
          </a:lstStyle>
          <a:p>
            <a:fld id="{CB6C7380-164C-3D4C-A99F-147A0D80071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F5D4A8-8B44-594A-8B01-2DBDFA26FB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24057" y="7223690"/>
            <a:ext cx="1848115" cy="272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8915255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20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725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903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0" name="Rectangle 8">
            <a:extLst>
              <a:ext uri="{FF2B5EF4-FFF2-40B4-BE49-F238E27FC236}">
                <a16:creationId xmlns:a16="http://schemas.microsoft.com/office/drawing/2014/main" id="{15EF34C1-3043-E340-88FC-E4453F453AE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2068" y="2015913"/>
            <a:ext cx="8568531" cy="12599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8862CA38-0B6B-3A4E-BE3F-B7B2DC74E3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76073" y="4283816"/>
            <a:ext cx="7896490" cy="243589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95242" name="Rectangle 10">
            <a:extLst>
              <a:ext uri="{FF2B5EF4-FFF2-40B4-BE49-F238E27FC236}">
                <a16:creationId xmlns:a16="http://schemas.microsoft.com/office/drawing/2014/main" id="{F5A18B71-ECB8-B246-B612-DE3029594AA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1176073" y="7055697"/>
            <a:ext cx="7896490" cy="325486"/>
          </a:xfrm>
        </p:spPr>
        <p:txBody>
          <a:bodyPr/>
          <a:lstStyle>
            <a:lvl1pPr>
              <a:defRPr sz="1543">
                <a:solidFill>
                  <a:schemeClr val="bg2"/>
                </a:solidFill>
              </a:defRPr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907450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346-2443-3A4F-803B-9F851FCA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2149"/>
            <a:ext cx="10080625" cy="779646"/>
          </a:xfrm>
          <a:solidFill>
            <a:srgbClr val="004E9D"/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5562-F1EE-5745-974A-BE7240C94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4F57A9-E1CF-024F-86B6-96D490D8AA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B2B4-14BA-F844-9B31-EF816CAECC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6FECB-344A-3F43-9238-350A77DE6AA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1248F7-C090-F345-8FA7-A3D5FE411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264637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43CB-70FA-7047-AB80-4C5167F0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E526A-5DDF-FF4C-AE73-9FAFECF93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2646"/>
            </a:lvl1pPr>
            <a:lvl2pPr marL="503972" indent="0">
              <a:buNone/>
              <a:defRPr sz="2205"/>
            </a:lvl2pPr>
            <a:lvl3pPr marL="1007943" indent="0">
              <a:buNone/>
              <a:defRPr sz="198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88C6A-581E-FB42-B5B2-373B27E3E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9A6DD-2098-6247-97EE-E768650E0B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774C441-F061-9849-AF6F-05990397984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0396DA-F5C4-3A42-AD9A-86C24FB05D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67716337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E623-2613-6A40-9F09-3D59BAA1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9300-ACCF-5F48-AF28-A0D174EF1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057" y="1595932"/>
            <a:ext cx="4389272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28E80-F1A6-5744-9CEC-E7F92DD75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1340" y="1595932"/>
            <a:ext cx="4391023" cy="54597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B74C-E0C5-DF4B-A45F-1728A8F32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EAD0-624F-EF48-A253-9C3C5724F2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31D99C-3CB9-374A-80FB-91D9D69706D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052CC-AD07-DD49-9090-902D9491B4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68714141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301-FD87-B34D-BA91-B4D6E6DD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794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4749-6995-6246-8805-1B8749EC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794" y="1853171"/>
            <a:ext cx="426501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F8B9-4EDE-1B47-988F-76F8A909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794" y="2761381"/>
            <a:ext cx="4265014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3EFE3-2CD0-8C4F-9E06-7AB614C89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601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E6A17-AC91-584F-BC87-BB673083D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6016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0926F1-8DC8-DD43-81B3-613AB9CB96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EE06C4-57C2-7A43-B698-04692B512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7F143A-C9A6-0346-8A91-3D8B4CBB96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EDD7B9-0D06-5F42-9674-412479497D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94209544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0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7" name="Rectangle 9">
            <a:extLst>
              <a:ext uri="{FF2B5EF4-FFF2-40B4-BE49-F238E27FC236}">
                <a16:creationId xmlns:a16="http://schemas.microsoft.com/office/drawing/2014/main" id="{94EE2C83-8C85-AA46-A5EF-D4DE821A0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9625"/>
            <a:ext cx="10080625" cy="779646"/>
          </a:xfrm>
          <a:prstGeom prst="rect">
            <a:avLst/>
          </a:prstGeom>
          <a:solidFill>
            <a:srgbClr val="00246C"/>
          </a:solidFill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4218" name="Rectangle 10">
            <a:extLst>
              <a:ext uri="{FF2B5EF4-FFF2-40B4-BE49-F238E27FC236}">
                <a16:creationId xmlns:a16="http://schemas.microsoft.com/office/drawing/2014/main" id="{39C791F7-FABB-1D40-9A01-6B2D71633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2131" y="914400"/>
            <a:ext cx="9670232" cy="614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E784B232-9976-D34E-9615-4C4EC87F1C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j-lt"/>
              </a:defRPr>
            </a:lvl1pPr>
          </a:lstStyle>
          <a:p>
            <a:r>
              <a:rPr lang="en-US" altLang="en-US"/>
              <a:t>CS 1550 – Operating Systems – Sherif Khattab</a:t>
            </a:r>
            <a:endParaRPr lang="en-US" altLang="en-US" dirty="0"/>
          </a:p>
        </p:txBody>
      </p:sp>
      <p:sp>
        <p:nvSpPr>
          <p:cNvPr id="94220" name="Rectangle 12">
            <a:extLst>
              <a:ext uri="{FF2B5EF4-FFF2-40B4-BE49-F238E27FC236}">
                <a16:creationId xmlns:a16="http://schemas.microsoft.com/office/drawing/2014/main" id="{24F069D5-1C34-214A-AA91-0C75014366E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52337" y="7223690"/>
            <a:ext cx="420026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j-lt"/>
              </a:defRPr>
            </a:lvl1pPr>
          </a:lstStyle>
          <a:p>
            <a:pPr algn="l"/>
            <a:endParaRPr lang="en-US" altLang="en-US" dirty="0"/>
          </a:p>
        </p:txBody>
      </p:sp>
      <p:sp>
        <p:nvSpPr>
          <p:cNvPr id="94221" name="Rectangle 13">
            <a:extLst>
              <a:ext uri="{FF2B5EF4-FFF2-40B4-BE49-F238E27FC236}">
                <a16:creationId xmlns:a16="http://schemas.microsoft.com/office/drawing/2014/main" id="{249D518D-8247-754B-B382-4A25BD46843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2132" y="7209182"/>
            <a:ext cx="1617044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altLang="en-US"/>
              <a:t>Spring 2019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281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ransition/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5pPr>
      <a:lvl6pPr marL="503972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6pPr>
      <a:lvl7pPr marL="1007943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7pPr>
      <a:lvl8pPr marL="1511915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8pPr>
      <a:lvl9pPr marL="2015886" algn="l" rtl="0" fontAlgn="base">
        <a:spcBef>
          <a:spcPct val="0"/>
        </a:spcBef>
        <a:spcAft>
          <a:spcPct val="0"/>
        </a:spcAft>
        <a:defRPr sz="3307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77979" indent="-377979" algn="l" rtl="0" fontAlgn="base">
        <a:spcBef>
          <a:spcPct val="1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818954" indent="-314982" algn="l" rtl="0" fontAlgn="base">
        <a:spcBef>
          <a:spcPct val="1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259929" indent="-251986" algn="l" rtl="0" fontAlgn="base">
        <a:spcBef>
          <a:spcPct val="5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763900" indent="-251986" algn="l" rtl="0" fontAlgn="base">
        <a:spcBef>
          <a:spcPct val="5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4pPr>
      <a:lvl5pPr marL="2267872" indent="-251986" algn="l" rtl="0" fontAlgn="base">
        <a:spcBef>
          <a:spcPct val="5000"/>
        </a:spcBef>
        <a:spcAft>
          <a:spcPct val="0"/>
        </a:spcAft>
        <a:buClr>
          <a:schemeClr val="hlink"/>
        </a:buClr>
        <a:buSzPct val="50000"/>
        <a:buFont typeface="Wingdings" pitchFamily="2" charset="2"/>
        <a:buChar char="n"/>
        <a:defRPr sz="2400" kern="1200">
          <a:solidFill>
            <a:schemeClr val="tx1"/>
          </a:solidFill>
          <a:latin typeface="+mj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Spring 2023</a:t>
            </a:r>
            <a:endParaRPr lang="en-US" dirty="0"/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2416834-2F18-BF9F-9B41-F3642889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964453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46D97-1249-4DF4-9C65-8792CB06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75E84-CCEF-4FFA-89B7-8FA5CA7C7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simulate page replacement algorithms</a:t>
            </a:r>
          </a:p>
          <a:p>
            <a:pPr lvl="1"/>
            <a:r>
              <a:rPr lang="en-US" dirty="0"/>
              <a:t>FIFO/Clock</a:t>
            </a:r>
          </a:p>
          <a:p>
            <a:pPr lvl="1"/>
            <a:r>
              <a:rPr lang="en-US" dirty="0"/>
              <a:t>LRU, OPT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B372D-DE46-41CD-A6BC-FF1817E800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0B5BC-CD6B-4301-BC3A-49CB249E62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8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72" name="Rectangle 108">
            <a:extLst>
              <a:ext uri="{FF2B5EF4-FFF2-40B4-BE49-F238E27FC236}">
                <a16:creationId xmlns:a16="http://schemas.microsoft.com/office/drawing/2014/main" id="{497ED6D3-82F2-5648-AA96-0A2A24F11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is modeling done?</a:t>
            </a:r>
          </a:p>
        </p:txBody>
      </p:sp>
      <p:sp>
        <p:nvSpPr>
          <p:cNvPr id="88173" name="Rectangle 109">
            <a:extLst>
              <a:ext uri="{FF2B5EF4-FFF2-40B4-BE49-F238E27FC236}">
                <a16:creationId xmlns:a16="http://schemas.microsoft.com/office/drawing/2014/main" id="{53F4F09E-AA95-2040-B94E-0F0A45585D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Generate a list of references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Artificial (made up)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Trace a real workload (set of processes)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Use an array (or other structure) to track the pages in physical memory at any given time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May keep other information per page to help simulate the algorithm (modification time, time when paged in, etc.)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Run through references, applying the replacement algorithm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Example: FIFO replacement on reference string 0 1 2 3 0 1 4 0 1 2 3 4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Page replacements highlighted in yellow</a:t>
            </a:r>
          </a:p>
        </p:txBody>
      </p:sp>
      <p:sp>
        <p:nvSpPr>
          <p:cNvPr id="110" name="Footer Placeholder 4">
            <a:extLst>
              <a:ext uri="{FF2B5EF4-FFF2-40B4-BE49-F238E27FC236}">
                <a16:creationId xmlns:a16="http://schemas.microsoft.com/office/drawing/2014/main" id="{10D9F2C4-A5AC-0442-9913-32D5CE205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02DF15F3-6E31-8A4F-AC02-F3862E889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60CE9054-2A2D-E94B-BADE-39656B8104B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8066" name="Group 2">
            <a:extLst>
              <a:ext uri="{FF2B5EF4-FFF2-40B4-BE49-F238E27FC236}">
                <a16:creationId xmlns:a16="http://schemas.microsoft.com/office/drawing/2014/main" id="{5ECF1791-E305-BE4F-9941-168A42132BDB}"/>
              </a:ext>
            </a:extLst>
          </p:cNvPr>
          <p:cNvGraphicFramePr>
            <a:graphicFrameLocks noGrp="1"/>
          </p:cNvGraphicFramePr>
          <p:nvPr/>
        </p:nvGraphicFramePr>
        <p:xfrm>
          <a:off x="1428467" y="4871790"/>
          <a:ext cx="5963742" cy="1622384"/>
        </p:xfrm>
        <a:graphic>
          <a:graphicData uri="http://schemas.openxmlformats.org/drawingml/2006/table">
            <a:tbl>
              <a:tblPr/>
              <a:tblGrid>
                <a:gridCol w="1847921">
                  <a:extLst>
                    <a:ext uri="{9D8B030D-6E8A-4147-A177-3AD203B41FA5}">
                      <a16:colId xmlns:a16="http://schemas.microsoft.com/office/drawing/2014/main" val="1620060904"/>
                    </a:ext>
                  </a:extLst>
                </a:gridCol>
                <a:gridCol w="251989">
                  <a:extLst>
                    <a:ext uri="{9D8B030D-6E8A-4147-A177-3AD203B41FA5}">
                      <a16:colId xmlns:a16="http://schemas.microsoft.com/office/drawing/2014/main" val="535534000"/>
                    </a:ext>
                  </a:extLst>
                </a:gridCol>
                <a:gridCol w="365735">
                  <a:extLst>
                    <a:ext uri="{9D8B030D-6E8A-4147-A177-3AD203B41FA5}">
                      <a16:colId xmlns:a16="http://schemas.microsoft.com/office/drawing/2014/main" val="159796182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767569357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634246159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569304450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148476579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711524086"/>
                    </a:ext>
                  </a:extLst>
                </a:gridCol>
                <a:gridCol w="316737">
                  <a:extLst>
                    <a:ext uri="{9D8B030D-6E8A-4147-A177-3AD203B41FA5}">
                      <a16:colId xmlns:a16="http://schemas.microsoft.com/office/drawing/2014/main" val="91058831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82679620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1583324176"/>
                    </a:ext>
                  </a:extLst>
                </a:gridCol>
                <a:gridCol w="316736">
                  <a:extLst>
                    <a:ext uri="{9D8B030D-6E8A-4147-A177-3AD203B41FA5}">
                      <a16:colId xmlns:a16="http://schemas.microsoft.com/office/drawing/2014/main" val="1262574083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2233008876"/>
                    </a:ext>
                  </a:extLst>
                </a:gridCol>
                <a:gridCol w="318486">
                  <a:extLst>
                    <a:ext uri="{9D8B030D-6E8A-4147-A177-3AD203B41FA5}">
                      <a16:colId xmlns:a16="http://schemas.microsoft.com/office/drawing/2014/main" val="3393106909"/>
                    </a:ext>
                  </a:extLst>
                </a:gridCol>
              </a:tblGrid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Page referenced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450898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Youngest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990322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8364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Oldest page</a:t>
                      </a:r>
                    </a:p>
                  </a:txBody>
                  <a:tcPr marL="100796" marR="100796" marT="50398" marB="50398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196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8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A75A-10AE-4411-B3C2-6A5636B8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Simulation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E1DC-57F3-44D9-B6F0-9199317C1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https://sim-50.github.io/cs-tools/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429D3-2FB8-4CF8-98FC-CAF7B94531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E0D97-624B-4276-92DE-19E23DC8E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3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6043-45E2-426D-A4F0-204CDD92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3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C47E-0D11-427F-AE3D-BCE27C229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1F908-2703-4CD8-8783-52C2ABDEE0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E712E-8F83-4F79-AFE2-4F94901E9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829B9-BC9C-463F-8D3F-F6D5DECE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0" y="1111637"/>
            <a:ext cx="9023156" cy="60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366E-0A3A-49CF-AFBA-2E08698A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24D1-1496-4BBF-94F9-87C0EA011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1485C-6F1F-4317-A2D2-5971048AE2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AD182-62AD-4FE3-8BAB-0ABC9426A6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4A87B-C669-4A94-BFB8-769EB104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985144"/>
            <a:ext cx="9110241" cy="60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4146-D8E5-4192-9AFD-C8B74409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with 4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1284-7853-4EBB-A2DC-8EC91171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61AF6-7497-4343-8E4A-0221AF4ABE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D7104-DC32-4624-8182-9FD16C8F3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74C0B-A2D3-4623-ADF3-8AF70A6D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987226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8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11" name="Rectangle 123">
            <a:extLst>
              <a:ext uri="{FF2B5EF4-FFF2-40B4-BE49-F238E27FC236}">
                <a16:creationId xmlns:a16="http://schemas.microsoft.com/office/drawing/2014/main" id="{2A341B00-AD74-3A40-B7DA-14E951B21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Belady’s anomaly</a:t>
            </a:r>
          </a:p>
        </p:txBody>
      </p:sp>
      <p:sp>
        <p:nvSpPr>
          <p:cNvPr id="89212" name="Rectangle 124">
            <a:extLst>
              <a:ext uri="{FF2B5EF4-FFF2-40B4-BE49-F238E27FC236}">
                <a16:creationId xmlns:a16="http://schemas.microsoft.com/office/drawing/2014/main" id="{61D708AF-D2A4-CC45-A024-D1C5ADF36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Reduce the number of page faults by supplying more memory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Use previous reference string and FIFO algorithm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 another page to physical memory (total 4 pages)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More page faults (10 vs. 9), not fewer!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This is called </a:t>
            </a:r>
            <a:r>
              <a:rPr lang="en-US" altLang="en-US" sz="2205" i="1" dirty="0" err="1"/>
              <a:t>Belady’s</a:t>
            </a:r>
            <a:r>
              <a:rPr lang="en-US" altLang="en-US" sz="2205" i="1" dirty="0"/>
              <a:t> anomaly</a:t>
            </a:r>
            <a:endParaRPr lang="en-US" altLang="en-US" sz="2205" dirty="0"/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Adding more pages shouldn’t result in worse performance!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Motivated the study of paging algorithms</a:t>
            </a:r>
          </a:p>
        </p:txBody>
      </p:sp>
      <p:sp>
        <p:nvSpPr>
          <p:cNvPr id="125" name="Footer Placeholder 4">
            <a:extLst>
              <a:ext uri="{FF2B5EF4-FFF2-40B4-BE49-F238E27FC236}">
                <a16:creationId xmlns:a16="http://schemas.microsoft.com/office/drawing/2014/main" id="{51B034F3-8E6A-6542-8405-5BB382E80D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26" name="Slide Number Placeholder 5">
            <a:extLst>
              <a:ext uri="{FF2B5EF4-FFF2-40B4-BE49-F238E27FC236}">
                <a16:creationId xmlns:a16="http://schemas.microsoft.com/office/drawing/2014/main" id="{3A0CF51B-CB3C-0D4E-9F9D-E133E7C5F1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431BB398-AC7C-804F-8023-0348B6CA230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1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06D0-F72B-42A7-9E38-C3738E05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43A8A-500A-4B52-A8BA-12470716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C7A6-BA43-4D07-931D-D04AFF018DE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285B3-5A2B-48DF-9EFF-D49FD58F52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67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CEEC4CEE-B6D7-3C48-A7E8-E8CF479D7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Modeling more replacement algorithms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24B7D955-836F-F443-88A5-4C4DB40B9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Paging system characterized by: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Reference string of executing process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Page replacement algorithm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Number of page frames available in physical memory (</a:t>
            </a:r>
            <a:r>
              <a:rPr lang="en-US" altLang="en-US" i="1"/>
              <a:t>m</a:t>
            </a:r>
            <a:r>
              <a:rPr lang="en-US" altLang="en-US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/>
              <a:t>Model this by keeping track of all </a:t>
            </a:r>
            <a:r>
              <a:rPr lang="en-US" altLang="en-US" i="1"/>
              <a:t>n</a:t>
            </a:r>
            <a:r>
              <a:rPr lang="en-US" altLang="en-US"/>
              <a:t> pages referenced in array </a:t>
            </a:r>
            <a:r>
              <a:rPr lang="en-US" altLang="en-US" i="1"/>
              <a:t>M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Top part of </a:t>
            </a:r>
            <a:r>
              <a:rPr lang="en-US" altLang="en-US" i="1"/>
              <a:t>M </a:t>
            </a:r>
            <a:r>
              <a:rPr lang="en-US" altLang="en-US"/>
              <a:t>has </a:t>
            </a:r>
            <a:r>
              <a:rPr lang="en-US" altLang="en-US" i="1"/>
              <a:t>m</a:t>
            </a:r>
            <a:r>
              <a:rPr lang="en-US" altLang="en-US"/>
              <a:t> pages in memory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Bottom part of </a:t>
            </a:r>
            <a:r>
              <a:rPr lang="en-US" altLang="en-US" i="1"/>
              <a:t>M</a:t>
            </a:r>
            <a:r>
              <a:rPr lang="en-US" altLang="en-US"/>
              <a:t> has </a:t>
            </a:r>
            <a:r>
              <a:rPr lang="en-US" altLang="en-US" i="1"/>
              <a:t>n-m</a:t>
            </a:r>
            <a:r>
              <a:rPr lang="en-US" altLang="en-US"/>
              <a:t> pages stored on disk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Page replacement occurs when page moves from top to bottom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Top and bottom parts may be rearranged without causing movement between memory and disk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1284-1D8B-204E-8583-15360BFEF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E849E-C9F8-374C-94E0-A6FE4F532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DEC6E80C-C306-AD49-8CB3-B4E0AE10F1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9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308C4C6-FA8B-7242-BB54-6F696FC5E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LRU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688453B-22BC-814A-8D07-64C996A80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Model LRU replacement with</a:t>
            </a:r>
          </a:p>
          <a:p>
            <a:pPr lvl="1"/>
            <a:r>
              <a:rPr lang="en-US" altLang="en-US" sz="2205" dirty="0"/>
              <a:t>8 unique references in the reference string</a:t>
            </a:r>
          </a:p>
          <a:p>
            <a:pPr lvl="1"/>
            <a:r>
              <a:rPr lang="en-US" altLang="en-US" sz="2205" dirty="0"/>
              <a:t>4 pages of physical memory</a:t>
            </a:r>
          </a:p>
          <a:p>
            <a:r>
              <a:rPr lang="en-US" altLang="en-US" sz="2646" dirty="0"/>
              <a:t>Array state over time shown below</a:t>
            </a:r>
          </a:p>
          <a:p>
            <a:r>
              <a:rPr lang="en-US" altLang="en-US" sz="2646" dirty="0"/>
              <a:t>LRU treats list of pages like a stack</a:t>
            </a:r>
          </a:p>
        </p:txBody>
      </p:sp>
      <p:sp>
        <p:nvSpPr>
          <p:cNvPr id="292" name="Footer Placeholder 4">
            <a:extLst>
              <a:ext uri="{FF2B5EF4-FFF2-40B4-BE49-F238E27FC236}">
                <a16:creationId xmlns:a16="http://schemas.microsoft.com/office/drawing/2014/main" id="{C13D240D-F0A0-3841-884C-711F5A23E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93" name="Slide Number Placeholder 5">
            <a:extLst>
              <a:ext uri="{FF2B5EF4-FFF2-40B4-BE49-F238E27FC236}">
                <a16:creationId xmlns:a16="http://schemas.microsoft.com/office/drawing/2014/main" id="{CBA3F80A-5F91-624A-998F-32AB96289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5DA7CADA-80DF-BE4B-998C-F85B4C81432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1140" name="Group 4">
            <a:extLst>
              <a:ext uri="{FF2B5EF4-FFF2-40B4-BE49-F238E27FC236}">
                <a16:creationId xmlns:a16="http://schemas.microsoft.com/office/drawing/2014/main" id="{46CEE4C2-E06A-F541-9603-29CFB44F9270}"/>
              </a:ext>
            </a:extLst>
          </p:cNvPr>
          <p:cNvGraphicFramePr>
            <a:graphicFrameLocks noGrp="1"/>
          </p:cNvGraphicFramePr>
          <p:nvPr/>
        </p:nvGraphicFramePr>
        <p:xfrm>
          <a:off x="1680459" y="3779837"/>
          <a:ext cx="6719705" cy="2967874"/>
        </p:xfrm>
        <a:graphic>
          <a:graphicData uri="http://schemas.openxmlformats.org/drawingml/2006/table">
            <a:tbl>
              <a:tblPr/>
              <a:tblGrid>
                <a:gridCol w="269488">
                  <a:extLst>
                    <a:ext uri="{9D8B030D-6E8A-4147-A177-3AD203B41FA5}">
                      <a16:colId xmlns:a16="http://schemas.microsoft.com/office/drawing/2014/main" val="386384636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883285329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595886839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3215387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03888626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57496146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236425945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7623860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2838728985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87445337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80129959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653921501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76872738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1658823008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83888446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628888685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130233167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760717025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3121536007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1499003830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41545558"/>
                    </a:ext>
                  </a:extLst>
                </a:gridCol>
                <a:gridCol w="267739">
                  <a:extLst>
                    <a:ext uri="{9D8B030D-6E8A-4147-A177-3AD203B41FA5}">
                      <a16:colId xmlns:a16="http://schemas.microsoft.com/office/drawing/2014/main" val="371923423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2845545240"/>
                    </a:ext>
                  </a:extLst>
                </a:gridCol>
                <a:gridCol w="267738">
                  <a:extLst>
                    <a:ext uri="{9D8B030D-6E8A-4147-A177-3AD203B41FA5}">
                      <a16:colId xmlns:a16="http://schemas.microsoft.com/office/drawing/2014/main" val="518742662"/>
                    </a:ext>
                  </a:extLst>
                </a:gridCol>
                <a:gridCol w="269488">
                  <a:extLst>
                    <a:ext uri="{9D8B030D-6E8A-4147-A177-3AD203B41FA5}">
                      <a16:colId xmlns:a16="http://schemas.microsoft.com/office/drawing/2014/main" val="34465274"/>
                    </a:ext>
                  </a:extLst>
                </a:gridCol>
              </a:tblGrid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483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1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99170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730285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468985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FF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1752881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747969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6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504854"/>
                  </a:ext>
                </a:extLst>
              </a:tr>
              <a:tr h="33073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812177"/>
                  </a:ext>
                </a:extLst>
              </a:tr>
              <a:tr h="328986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</a:t>
                      </a:r>
                    </a:p>
                  </a:txBody>
                  <a:tcPr marL="50398" marR="50398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56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2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</a:t>
            </a:r>
          </a:p>
          <a:p>
            <a:pPr lvl="1"/>
            <a:r>
              <a:rPr lang="en-US" dirty="0"/>
              <a:t>Quiz 2 and Homework 8 due this Friday</a:t>
            </a:r>
          </a:p>
          <a:p>
            <a:pPr lvl="2"/>
            <a:r>
              <a:rPr lang="en-US" dirty="0"/>
              <a:t>2 extra attempts for HW 8</a:t>
            </a:r>
          </a:p>
          <a:p>
            <a:pPr lvl="1"/>
            <a:r>
              <a:rPr lang="en-US" dirty="0"/>
              <a:t>Lab 3 is due on Tuesday 3/28 at 11:59 pm</a:t>
            </a:r>
          </a:p>
          <a:p>
            <a:pPr lvl="1"/>
            <a:r>
              <a:rPr lang="en-US" dirty="0"/>
              <a:t>Project 3 is due Friday 4/7</a:t>
            </a:r>
            <a:r>
              <a:rPr lang="en-US" b="1" dirty="0"/>
              <a:t> </a:t>
            </a:r>
            <a:r>
              <a:rPr lang="en-US" dirty="0"/>
              <a:t>at 11:59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F600C797-217D-8C45-897E-6B19F8235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Stack algorithms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610531E-62F6-F841-B62B-109FB5F50E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3200" dirty="0"/>
              <a:t>LRU is an example of a stack algorithm</a:t>
            </a:r>
          </a:p>
          <a:p>
            <a:r>
              <a:rPr lang="en-US" altLang="en-US" sz="3200" dirty="0"/>
              <a:t>For stack algorithms</a:t>
            </a:r>
          </a:p>
          <a:p>
            <a:pPr lvl="1"/>
            <a:r>
              <a:rPr lang="en-US" altLang="en-US" sz="2800" dirty="0"/>
              <a:t>Any page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 physical pages is also in memory with </a:t>
            </a:r>
            <a:r>
              <a:rPr lang="en-US" altLang="en-US" sz="2800" i="1" dirty="0"/>
              <a:t>m</a:t>
            </a:r>
            <a:r>
              <a:rPr lang="en-US" altLang="en-US" sz="2800" dirty="0"/>
              <a:t>+1 physical pages</a:t>
            </a:r>
          </a:p>
          <a:p>
            <a:pPr lvl="1"/>
            <a:r>
              <a:rPr lang="en-US" altLang="en-US" sz="2800" dirty="0"/>
              <a:t>Increasing memory size is guaranteed to reduce (or at least not increase) the number of page faults</a:t>
            </a:r>
          </a:p>
          <a:p>
            <a:r>
              <a:rPr lang="en-US" altLang="en-US" sz="3200" dirty="0"/>
              <a:t>Stack algorithms do not suffer from </a:t>
            </a:r>
            <a:r>
              <a:rPr lang="en-US" altLang="en-US" sz="3200" dirty="0" err="1"/>
              <a:t>Belady’s</a:t>
            </a:r>
            <a:r>
              <a:rPr lang="en-US" altLang="en-US" sz="3200" dirty="0"/>
              <a:t> anomaly</a:t>
            </a:r>
          </a:p>
          <a:p>
            <a:r>
              <a:rPr lang="en-US" altLang="en-US" sz="3200" i="1" dirty="0"/>
              <a:t>Distance</a:t>
            </a:r>
            <a:r>
              <a:rPr lang="en-US" altLang="en-US" sz="3200" dirty="0"/>
              <a:t> of a reference == position of the page in the stack before the reference was made</a:t>
            </a:r>
          </a:p>
          <a:p>
            <a:pPr lvl="1"/>
            <a:r>
              <a:rPr lang="en-US" altLang="en-US" sz="2800" dirty="0"/>
              <a:t>Distance is </a:t>
            </a:r>
            <a:r>
              <a:rPr lang="en-US" altLang="en-US" sz="2800" dirty="0">
                <a:latin typeface="Symbol" pitchFamily="2" charset="2"/>
              </a:rPr>
              <a:t></a:t>
            </a:r>
            <a:r>
              <a:rPr lang="en-US" altLang="en-US" sz="2800" dirty="0"/>
              <a:t>if no reference had been made before</a:t>
            </a:r>
          </a:p>
          <a:p>
            <a:pPr lvl="1"/>
            <a:r>
              <a:rPr lang="en-US" altLang="en-US" sz="2800" dirty="0"/>
              <a:t>Distance depends on reference string and paging algorithm: might be different for LRU and optimal (both stack algorithms)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C86D4-783D-9B4E-BB82-DDFF38B13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6DEC9-A78A-EA4B-8E5A-C8C972866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99EA38D9-438A-AD4C-B560-78C7F583D8B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4B9863C-1574-3E49-9ABA-1103C42C5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Predicting page fault rates using distance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3F280EAA-6EDD-1440-AE40-5E270DEC94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Distance can be used to predict page fault rates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Make a single pass over the reference string to generate the distance string on-the-fly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Keep an array of counts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Entry </a:t>
            </a:r>
            <a:r>
              <a:rPr lang="en-US" altLang="en-US" i="1"/>
              <a:t>j</a:t>
            </a:r>
            <a:r>
              <a:rPr lang="en-US" altLang="en-US"/>
              <a:t> counts the number of times distance </a:t>
            </a:r>
            <a:r>
              <a:rPr lang="en-US" altLang="en-US" i="1"/>
              <a:t>j</a:t>
            </a:r>
            <a:r>
              <a:rPr lang="en-US" altLang="en-US"/>
              <a:t> occurs in the distance string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number of page faults for a memory of size </a:t>
            </a:r>
            <a:r>
              <a:rPr lang="en-US" altLang="en-US" i="1" dirty="0"/>
              <a:t>m</a:t>
            </a:r>
            <a:r>
              <a:rPr lang="en-US" altLang="en-US" dirty="0"/>
              <a:t> is the sum of the counts for </a:t>
            </a:r>
            <a:r>
              <a:rPr lang="en-US" altLang="en-US" i="1" dirty="0"/>
              <a:t>j&gt;m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This can be done in a single pass!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Makes for fast simulations of page replacement algorithms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This is why virtual memory theorists like stack algorithms!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0FDFC-A255-3447-AA90-9E768A8579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68AC1-5EB1-EE46-9CE8-D089590BB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F91B9271-4FEB-6648-A738-471B88FC912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73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0AEC-CE62-4DD2-B9AC-37CFDB4A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E272B-6014-43A3-8810-3C1B6CAB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9A2438-7D41-4FED-A78A-50DD314EF0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7B8EF-BE50-4420-9435-C7EBADBC2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2735D-D24F-4C52-ACEC-1CDA91916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66" y="1104465"/>
            <a:ext cx="8516679" cy="56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6019-F237-42CC-8D3C-963354B0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44F4-1B6D-4979-8565-295D944F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FA98E-0541-4ADD-8F65-660543E1FE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9ED10-D264-409C-B364-9CF1DC857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10541-E48D-47D1-9620-FB931B4C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3" y="1091733"/>
            <a:ext cx="8628624" cy="57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3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E52E3B6-75A8-F94A-9525-6169694BF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vs. global allocation policies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968A3BAE-AD7F-8A47-AB5B-16A2B0696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2131" y="914400"/>
            <a:ext cx="5769303" cy="61412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46" dirty="0"/>
              <a:t>What is the pool of pages eligible to be replaced?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Pages belonging to the process needing a new page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All pages in the system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Local allocation: replace a page from this process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May be more “fair”: penalize processes that replace many pages</a:t>
            </a:r>
          </a:p>
          <a:p>
            <a:pPr lvl="1">
              <a:lnSpc>
                <a:spcPct val="90000"/>
              </a:lnSpc>
            </a:pPr>
            <a:r>
              <a:rPr lang="en-US" altLang="en-US" sz="2205" dirty="0"/>
              <a:t>Can lead to poor performance: some processes need more pages than others</a:t>
            </a:r>
          </a:p>
          <a:p>
            <a:pPr>
              <a:lnSpc>
                <a:spcPct val="90000"/>
              </a:lnSpc>
            </a:pPr>
            <a:r>
              <a:rPr lang="en-US" altLang="en-US" sz="2646" dirty="0"/>
              <a:t>Global allocation: replace a page from </a:t>
            </a:r>
            <a:r>
              <a:rPr lang="en-US" altLang="en-US" sz="2646" i="1" dirty="0"/>
              <a:t>any</a:t>
            </a:r>
            <a:r>
              <a:rPr lang="en-US" altLang="en-US" sz="2646" dirty="0"/>
              <a:t> process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65A8C40D-895A-074E-90E0-40E1B9A9A8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C22EB8E-33A7-C844-A9A4-FCFCFA60C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856F4408-161E-E34D-BD40-D1EDD67276E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BF456077-F2C3-F84D-97D6-83F554B6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43589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B6655384-72A9-8A43-B0FD-C1CD7F3A4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435895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A0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560E9DCA-D7D5-DB44-8507-90D190CA8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277188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7DD3800A-70A2-4747-A221-9DBCB3A6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2771880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D879283D-A828-1641-B000-7E863BC22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10786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13" name="Rectangle 9">
            <a:extLst>
              <a:ext uri="{FF2B5EF4-FFF2-40B4-BE49-F238E27FC236}">
                <a16:creationId xmlns:a16="http://schemas.microsoft.com/office/drawing/2014/main" id="{CA283432-95A1-2845-B0AC-11588B6F7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107866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72714" name="Rectangle 10">
            <a:extLst>
              <a:ext uri="{FF2B5EF4-FFF2-40B4-BE49-F238E27FC236}">
                <a16:creationId xmlns:a16="http://schemas.microsoft.com/office/drawing/2014/main" id="{863E36E8-8CC9-0445-8EBF-F77FA2C9B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443851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15" name="Rectangle 11">
            <a:extLst>
              <a:ext uri="{FF2B5EF4-FFF2-40B4-BE49-F238E27FC236}">
                <a16:creationId xmlns:a16="http://schemas.microsoft.com/office/drawing/2014/main" id="{8FBFAE98-9EB7-2C40-88C4-5FA30044C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443851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72716" name="Rectangle 12">
            <a:extLst>
              <a:ext uri="{FF2B5EF4-FFF2-40B4-BE49-F238E27FC236}">
                <a16:creationId xmlns:a16="http://schemas.microsoft.com/office/drawing/2014/main" id="{85D32C8D-4F67-FD45-B414-8B9D3E89E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3779837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B2248098-43AC-4A4A-AD66-00A1A59D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3779837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B0</a:t>
            </a:r>
          </a:p>
        </p:txBody>
      </p:sp>
      <p:sp>
        <p:nvSpPr>
          <p:cNvPr id="72718" name="Rectangle 14">
            <a:extLst>
              <a:ext uri="{FF2B5EF4-FFF2-40B4-BE49-F238E27FC236}">
                <a16:creationId xmlns:a16="http://schemas.microsoft.com/office/drawing/2014/main" id="{C791F6F0-43FD-FA46-84C9-77D105E4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115822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72719" name="Rectangle 15">
            <a:extLst>
              <a:ext uri="{FF2B5EF4-FFF2-40B4-BE49-F238E27FC236}">
                <a16:creationId xmlns:a16="http://schemas.microsoft.com/office/drawing/2014/main" id="{DDF2D696-9C93-A142-8005-D61CD3F40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115822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B1</a:t>
            </a:r>
          </a:p>
        </p:txBody>
      </p:sp>
      <p:sp>
        <p:nvSpPr>
          <p:cNvPr id="72720" name="Rectangle 16">
            <a:extLst>
              <a:ext uri="{FF2B5EF4-FFF2-40B4-BE49-F238E27FC236}">
                <a16:creationId xmlns:a16="http://schemas.microsoft.com/office/drawing/2014/main" id="{D96AE799-81B9-CA42-A3C6-10A891AB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451808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2721" name="Rectangle 17">
            <a:extLst>
              <a:ext uri="{FF2B5EF4-FFF2-40B4-BE49-F238E27FC236}">
                <a16:creationId xmlns:a16="http://schemas.microsoft.com/office/drawing/2014/main" id="{4647FB57-8F97-BC47-91CA-9015343D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451808"/>
            <a:ext cx="671971" cy="3359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B2</a:t>
            </a:r>
          </a:p>
        </p:txBody>
      </p:sp>
      <p:sp>
        <p:nvSpPr>
          <p:cNvPr id="72722" name="Rectangle 18">
            <a:extLst>
              <a:ext uri="{FF2B5EF4-FFF2-40B4-BE49-F238E27FC236}">
                <a16:creationId xmlns:a16="http://schemas.microsoft.com/office/drawing/2014/main" id="{C5F8BD64-5720-EA44-9347-9DF324BF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4787793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72723" name="Rectangle 19">
            <a:extLst>
              <a:ext uri="{FF2B5EF4-FFF2-40B4-BE49-F238E27FC236}">
                <a16:creationId xmlns:a16="http://schemas.microsoft.com/office/drawing/2014/main" id="{FA91F916-73EB-E344-9D62-5CF363D1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4787793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72724" name="Rectangle 20">
            <a:extLst>
              <a:ext uri="{FF2B5EF4-FFF2-40B4-BE49-F238E27FC236}">
                <a16:creationId xmlns:a16="http://schemas.microsoft.com/office/drawing/2014/main" id="{E7AC32DB-6723-F94F-9A64-9EAEE976D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123779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72725" name="Rectangle 21">
            <a:extLst>
              <a:ext uri="{FF2B5EF4-FFF2-40B4-BE49-F238E27FC236}">
                <a16:creationId xmlns:a16="http://schemas.microsoft.com/office/drawing/2014/main" id="{D833E01A-7F1D-2F4C-AD09-ADDE5C61C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123779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72726" name="Rectangle 22">
            <a:extLst>
              <a:ext uri="{FF2B5EF4-FFF2-40B4-BE49-F238E27FC236}">
                <a16:creationId xmlns:a16="http://schemas.microsoft.com/office/drawing/2014/main" id="{A8BA1E5B-0747-464B-8F1D-B314360C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459765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72727" name="Rectangle 23">
            <a:extLst>
              <a:ext uri="{FF2B5EF4-FFF2-40B4-BE49-F238E27FC236}">
                <a16:creationId xmlns:a16="http://schemas.microsoft.com/office/drawing/2014/main" id="{0A7B12D5-5C85-3042-AA44-E381B886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459765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72728" name="Rectangle 24">
            <a:extLst>
              <a:ext uri="{FF2B5EF4-FFF2-40B4-BE49-F238E27FC236}">
                <a16:creationId xmlns:a16="http://schemas.microsoft.com/office/drawing/2014/main" id="{D2994040-32A2-3A4B-9314-6E57CD5C1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5795750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2729" name="Rectangle 25">
            <a:extLst>
              <a:ext uri="{FF2B5EF4-FFF2-40B4-BE49-F238E27FC236}">
                <a16:creationId xmlns:a16="http://schemas.microsoft.com/office/drawing/2014/main" id="{2A6D632A-212D-F949-AF5E-6078ABC77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5795750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72730" name="Rectangle 26">
            <a:extLst>
              <a:ext uri="{FF2B5EF4-FFF2-40B4-BE49-F238E27FC236}">
                <a16:creationId xmlns:a16="http://schemas.microsoft.com/office/drawing/2014/main" id="{D9C8518C-7C17-E642-97E6-892A1833C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587975" cy="335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2731" name="Rectangle 27">
            <a:extLst>
              <a:ext uri="{FF2B5EF4-FFF2-40B4-BE49-F238E27FC236}">
                <a16:creationId xmlns:a16="http://schemas.microsoft.com/office/drawing/2014/main" id="{F17BA960-E07F-FC48-A5AB-ADC1FEFB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247" y="6131736"/>
            <a:ext cx="671971" cy="335986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C4</a:t>
            </a:r>
          </a:p>
        </p:txBody>
      </p:sp>
      <p:sp>
        <p:nvSpPr>
          <p:cNvPr id="72732" name="Text Box 28">
            <a:extLst>
              <a:ext uri="{FF2B5EF4-FFF2-40B4-BE49-F238E27FC236}">
                <a16:creationId xmlns:a16="http://schemas.microsoft.com/office/drawing/2014/main" id="{3A125AC1-05EE-0045-8C1C-A4A028A75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015913"/>
            <a:ext cx="732893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2733" name="Text Box 29">
            <a:extLst>
              <a:ext uri="{FF2B5EF4-FFF2-40B4-BE49-F238E27FC236}">
                <a16:creationId xmlns:a16="http://schemas.microsoft.com/office/drawing/2014/main" id="{6B6F8C6B-F0F0-8543-95B6-36066DBDC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129" y="1511935"/>
            <a:ext cx="203613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Last access time</a:t>
            </a:r>
          </a:p>
        </p:txBody>
      </p:sp>
      <p:cxnSp>
        <p:nvCxnSpPr>
          <p:cNvPr id="72734" name="AutoShape 30">
            <a:extLst>
              <a:ext uri="{FF2B5EF4-FFF2-40B4-BE49-F238E27FC236}">
                <a16:creationId xmlns:a16="http://schemas.microsoft.com/office/drawing/2014/main" id="{1EA69ED3-E784-2F4D-836E-A063BBD6E591}"/>
              </a:ext>
            </a:extLst>
          </p:cNvPr>
          <p:cNvCxnSpPr>
            <a:cxnSpLocks noChangeShapeType="1"/>
            <a:stCxn id="72733" idx="2"/>
            <a:endCxn id="72708" idx="0"/>
          </p:cNvCxnSpPr>
          <p:nvPr/>
        </p:nvCxnSpPr>
        <p:spPr bwMode="auto">
          <a:xfrm flipH="1">
            <a:off x="7518206" y="1943592"/>
            <a:ext cx="251990" cy="492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735" name="Rectangle 31">
            <a:extLst>
              <a:ext uri="{FF2B5EF4-FFF2-40B4-BE49-F238E27FC236}">
                <a16:creationId xmlns:a16="http://schemas.microsoft.com/office/drawing/2014/main" id="{C6654637-580A-ED40-A553-F3D364E0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3527848"/>
            <a:ext cx="671971" cy="335986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A4</a:t>
            </a:r>
          </a:p>
        </p:txBody>
      </p:sp>
      <p:grpSp>
        <p:nvGrpSpPr>
          <p:cNvPr id="72736" name="Group 32">
            <a:extLst>
              <a:ext uri="{FF2B5EF4-FFF2-40B4-BE49-F238E27FC236}">
                <a16:creationId xmlns:a16="http://schemas.microsoft.com/office/drawing/2014/main" id="{D7425BF5-B7A4-734E-830E-F2309B9C3E9D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443851"/>
            <a:ext cx="2267903" cy="335986"/>
            <a:chOff x="3744" y="1968"/>
            <a:chExt cx="1296" cy="192"/>
          </a:xfrm>
        </p:grpSpPr>
        <p:cxnSp>
          <p:nvCxnSpPr>
            <p:cNvPr id="72737" name="AutoShape 33">
              <a:extLst>
                <a:ext uri="{FF2B5EF4-FFF2-40B4-BE49-F238E27FC236}">
                  <a16:creationId xmlns:a16="http://schemas.microsoft.com/office/drawing/2014/main" id="{934A9601-83EF-7340-9BF2-FCA8BE6BEC8F}"/>
                </a:ext>
              </a:extLst>
            </p:cNvPr>
            <p:cNvCxnSpPr>
              <a:cxnSpLocks noChangeShapeType="1"/>
              <a:stCxn id="72735" idx="1"/>
              <a:endCxn id="72715" idx="3"/>
            </p:cNvCxnSpPr>
            <p:nvPr/>
          </p:nvCxnSpPr>
          <p:spPr bwMode="auto">
            <a:xfrm flipH="1" flipV="1">
              <a:off x="4128" y="2064"/>
              <a:ext cx="912" cy="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38" name="Rectangle 34">
              <a:extLst>
                <a:ext uri="{FF2B5EF4-FFF2-40B4-BE49-F238E27FC236}">
                  <a16:creationId xmlns:a16="http://schemas.microsoft.com/office/drawing/2014/main" id="{88AFE282-94D1-FF43-A5EF-FF7688D64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68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39" name="Text Box 35">
            <a:extLst>
              <a:ext uri="{FF2B5EF4-FFF2-40B4-BE49-F238E27FC236}">
                <a16:creationId xmlns:a16="http://schemas.microsoft.com/office/drawing/2014/main" id="{8E96DE68-129D-864E-90AA-80B1EDE08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8197" y="2687884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Local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  <p:grpSp>
        <p:nvGrpSpPr>
          <p:cNvPr id="72740" name="Group 36">
            <a:extLst>
              <a:ext uri="{FF2B5EF4-FFF2-40B4-BE49-F238E27FC236}">
                <a16:creationId xmlns:a16="http://schemas.microsoft.com/office/drawing/2014/main" id="{4F122828-E9BA-BB43-A9E8-8C101D34B142}"/>
              </a:ext>
            </a:extLst>
          </p:cNvPr>
          <p:cNvGrpSpPr>
            <a:grpSpLocks/>
          </p:cNvGrpSpPr>
          <p:nvPr/>
        </p:nvGrpSpPr>
        <p:grpSpPr bwMode="auto">
          <a:xfrm>
            <a:off x="6552247" y="3695841"/>
            <a:ext cx="2267903" cy="1091953"/>
            <a:chOff x="3744" y="2112"/>
            <a:chExt cx="1296" cy="624"/>
          </a:xfrm>
        </p:grpSpPr>
        <p:cxnSp>
          <p:nvCxnSpPr>
            <p:cNvPr id="72741" name="AutoShape 37">
              <a:extLst>
                <a:ext uri="{FF2B5EF4-FFF2-40B4-BE49-F238E27FC236}">
                  <a16:creationId xmlns:a16="http://schemas.microsoft.com/office/drawing/2014/main" id="{8EE4AA90-27EF-774C-876B-94E073CE2334}"/>
                </a:ext>
              </a:extLst>
            </p:cNvPr>
            <p:cNvCxnSpPr>
              <a:cxnSpLocks noChangeShapeType="1"/>
              <a:stCxn id="72735" idx="1"/>
              <a:endCxn id="72721" idx="3"/>
            </p:cNvCxnSpPr>
            <p:nvPr/>
          </p:nvCxnSpPr>
          <p:spPr bwMode="auto">
            <a:xfrm flipH="1">
              <a:off x="4128" y="2112"/>
              <a:ext cx="912" cy="5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742" name="Rectangle 38">
              <a:extLst>
                <a:ext uri="{FF2B5EF4-FFF2-40B4-BE49-F238E27FC236}">
                  <a16:creationId xmlns:a16="http://schemas.microsoft.com/office/drawing/2014/main" id="{49D4E7D6-560B-1344-A0AC-E471BC75D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44"/>
              <a:ext cx="384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98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A4</a:t>
              </a:r>
            </a:p>
          </p:txBody>
        </p:sp>
      </p:grpSp>
      <p:sp>
        <p:nvSpPr>
          <p:cNvPr id="72743" name="Text Box 39">
            <a:extLst>
              <a:ext uri="{FF2B5EF4-FFF2-40B4-BE49-F238E27FC236}">
                <a16:creationId xmlns:a16="http://schemas.microsoft.com/office/drawing/2014/main" id="{11165082-037F-D140-93CB-A0C9E52BD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189" y="4199819"/>
            <a:ext cx="1524776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Global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allocation</a:t>
            </a:r>
          </a:p>
        </p:txBody>
      </p:sp>
    </p:spTree>
    <p:extLst>
      <p:ext uri="{BB962C8B-B14F-4D97-AF65-F5344CB8AC3E}">
        <p14:creationId xmlns:p14="http://schemas.microsoft.com/office/powerpoint/2010/main" val="2246071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39" grpId="0" build="p" autoUpdateAnimBg="0" advAuto="1000"/>
      <p:bldP spid="7274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4D1C954-8CF6-164D-B91F-FD44DB3B0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fault rate vs. allocated frames</a:t>
            </a:r>
          </a:p>
        </p:txBody>
      </p:sp>
      <p:pic>
        <p:nvPicPr>
          <p:cNvPr id="73732" name="Picture 4" descr="4-29">
            <a:extLst>
              <a:ext uri="{FF2B5EF4-FFF2-40B4-BE49-F238E27FC236}">
                <a16:creationId xmlns:a16="http://schemas.microsoft.com/office/drawing/2014/main" id="{1411B504-AD3A-6B43-9065-7E42F7EBF5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12" y="3448050"/>
            <a:ext cx="6350000" cy="3200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6CEE3-AB2A-0140-9192-87F6CB2F6A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2DC08-3799-C649-A264-B3F88793EA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B8322E9-5F92-8645-BAFA-AD41662D837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E1F77536-768A-D541-B223-F1B8B011847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911225"/>
            <a:ext cx="9678988" cy="3330575"/>
          </a:xfrm>
        </p:spPr>
        <p:txBody>
          <a:bodyPr/>
          <a:lstStyle/>
          <a:p>
            <a:r>
              <a:rPr lang="en-US" altLang="en-US" sz="2646" dirty="0"/>
              <a:t>Local allocation may be more “fair”</a:t>
            </a:r>
          </a:p>
          <a:p>
            <a:pPr lvl="1"/>
            <a:r>
              <a:rPr lang="en-US" altLang="en-US" sz="2205" dirty="0"/>
              <a:t>Don’t penalize other processes for high page fault rate</a:t>
            </a:r>
          </a:p>
          <a:p>
            <a:r>
              <a:rPr lang="en-US" altLang="en-US" sz="2646" dirty="0"/>
              <a:t>Global allocation is better for overall system performance</a:t>
            </a:r>
          </a:p>
          <a:p>
            <a:pPr lvl="1"/>
            <a:r>
              <a:rPr lang="en-US" altLang="en-US" sz="2205" dirty="0"/>
              <a:t>Take page frames from processes that don’t need them as much</a:t>
            </a:r>
          </a:p>
          <a:p>
            <a:pPr lvl="1"/>
            <a:r>
              <a:rPr lang="en-US" altLang="en-US" sz="2205" dirty="0"/>
              <a:t>Reduce the overall page fault rate (even though rate for a single process may go up)</a:t>
            </a:r>
          </a:p>
        </p:txBody>
      </p:sp>
    </p:spTree>
    <p:extLst>
      <p:ext uri="{BB962C8B-B14F-4D97-AF65-F5344CB8AC3E}">
        <p14:creationId xmlns:p14="http://schemas.microsoft.com/office/powerpoint/2010/main" val="1999287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E40E021-0D60-BD4B-A545-47D2D8A56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overall page fault rate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CDA8BE2-46BD-D64C-B474-F675815ED0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Despite good designs, system may still thrash</a:t>
            </a:r>
          </a:p>
          <a:p>
            <a:r>
              <a:rPr lang="en-US" altLang="en-US" dirty="0"/>
              <a:t>Most (or all) processes have high page fault rate </a:t>
            </a:r>
          </a:p>
          <a:p>
            <a:pPr lvl="1"/>
            <a:r>
              <a:rPr lang="en-US" altLang="en-US" dirty="0"/>
              <a:t>Some processes need more memory, …</a:t>
            </a:r>
          </a:p>
          <a:p>
            <a:pPr lvl="1"/>
            <a:r>
              <a:rPr lang="en-US" altLang="en-US" dirty="0"/>
              <a:t>but no processes need less memory (and could give some up)</a:t>
            </a:r>
          </a:p>
          <a:p>
            <a:r>
              <a:rPr lang="en-US" altLang="en-US" dirty="0"/>
              <a:t>Problem: no way to reduce page fault rate</a:t>
            </a:r>
          </a:p>
          <a:p>
            <a:r>
              <a:rPr lang="en-US" altLang="en-US" dirty="0"/>
              <a:t>Solution :</a:t>
            </a:r>
            <a:br>
              <a:rPr lang="en-US" altLang="en-US" dirty="0"/>
            </a:br>
            <a:r>
              <a:rPr lang="en-US" altLang="en-US" dirty="0"/>
              <a:t>Reduce number of processes competing for memory</a:t>
            </a:r>
          </a:p>
          <a:p>
            <a:pPr lvl="1"/>
            <a:r>
              <a:rPr lang="en-US" altLang="en-US" dirty="0"/>
              <a:t>Swap one or more to disk, divide up pages they held</a:t>
            </a:r>
          </a:p>
          <a:p>
            <a:pPr lvl="1"/>
            <a:r>
              <a:rPr lang="en-US" altLang="en-US" dirty="0"/>
              <a:t>Reconsider degree of multiprogramming</a:t>
            </a:r>
          </a:p>
          <a:p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34167-E313-D640-A9ED-5250ADBF0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A56A4-E16F-554A-AC58-505BC78DBF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34A31D7E-BDD7-1041-AC34-BD33A5DF5CE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43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1F62FBF-A24D-7F4F-BA2A-55895576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Backing up an instruction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A3CCB240-3E42-174F-ABA0-A16B09F65B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Problem: page fault happens in the middle of instruction execution</a:t>
            </a:r>
          </a:p>
          <a:p>
            <a:pPr lvl="1"/>
            <a:r>
              <a:rPr lang="en-US" altLang="en-US" sz="2400" dirty="0"/>
              <a:t>Some changes may have already happened</a:t>
            </a:r>
          </a:p>
          <a:p>
            <a:pPr lvl="1"/>
            <a:r>
              <a:rPr lang="en-US" altLang="en-US" sz="2400" dirty="0"/>
              <a:t>Others may be waiting for VM to be fixed</a:t>
            </a:r>
          </a:p>
          <a:p>
            <a:r>
              <a:rPr lang="en-US" altLang="en-US" sz="2800" dirty="0"/>
              <a:t>Solution: undo all of the changes made by the instruction</a:t>
            </a:r>
          </a:p>
          <a:p>
            <a:pPr lvl="1"/>
            <a:r>
              <a:rPr lang="en-US" altLang="en-US" sz="2400" dirty="0"/>
              <a:t>Restart instruction from the beginning</a:t>
            </a:r>
          </a:p>
          <a:p>
            <a:pPr lvl="1"/>
            <a:r>
              <a:rPr lang="en-US" altLang="en-US" sz="2400" dirty="0"/>
              <a:t>This is easier on some architectures than others</a:t>
            </a:r>
          </a:p>
          <a:p>
            <a:r>
              <a:rPr lang="en-US" altLang="en-US" sz="2800" dirty="0"/>
              <a:t>Example: LW R1, 12(R2)</a:t>
            </a:r>
          </a:p>
          <a:p>
            <a:pPr lvl="1"/>
            <a:r>
              <a:rPr lang="en-US" altLang="en-US" sz="2400" dirty="0"/>
              <a:t>Page fault in fetching instruction: nothing to undo</a:t>
            </a:r>
          </a:p>
          <a:p>
            <a:pPr lvl="1"/>
            <a:r>
              <a:rPr lang="en-US" altLang="en-US" sz="2400" dirty="0"/>
              <a:t>Page fault in getting value at 12(R2): restart instruction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EFA08-741C-7A40-99C5-774EA7AD9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29B1B-6777-AB4B-AEC1-86BE4758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A02DDDFF-5D7A-6542-8F86-F9690F029B8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DDDC3-9E40-45F3-B471-10340B59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31" y="5343636"/>
            <a:ext cx="6864674" cy="1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7289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B6DA-041B-4D51-B9AC-CF96D9F0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Minimum memory allocation to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250D-4EA9-4642-9C36-8DE6619E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Example: ADD (Rd)+,(Rs1)+,(Rs2)+</a:t>
            </a:r>
          </a:p>
          <a:p>
            <a:pPr lvl="1"/>
            <a:r>
              <a:rPr lang="en-US" altLang="en-US" sz="2400" dirty="0"/>
              <a:t>Page fault in writing to (Rd): may have to undo an awful lot…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B3AC5-E858-47EA-B188-2BDDDCF80D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B89B5-A870-469E-9F21-78B01A0A67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C6FECB-344A-3F43-9238-350A77DE6AA1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69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4631F-549F-4F84-94F5-A64892BA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834" y="2104564"/>
            <a:ext cx="7425216" cy="49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229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3CD8C887-6C51-B34C-B152-3C87213550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Separating policy and mechanism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C54373E3-B739-CF4D-87D4-866B7EB0F3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646" dirty="0"/>
              <a:t>Mechanism for page replacement has to be in kernel</a:t>
            </a:r>
          </a:p>
          <a:p>
            <a:pPr lvl="1"/>
            <a:r>
              <a:rPr lang="en-US" altLang="en-US" sz="2205" dirty="0"/>
              <a:t>Modifying page tables</a:t>
            </a:r>
          </a:p>
          <a:p>
            <a:pPr lvl="1"/>
            <a:r>
              <a:rPr lang="en-US" altLang="en-US" sz="2205" dirty="0"/>
              <a:t>Reading and writing page table entries</a:t>
            </a:r>
          </a:p>
          <a:p>
            <a:r>
              <a:rPr lang="en-US" altLang="en-US" sz="2646" dirty="0"/>
              <a:t>Policy for deciding which pages to replace could be in user space</a:t>
            </a:r>
          </a:p>
          <a:p>
            <a:pPr lvl="1"/>
            <a:r>
              <a:rPr lang="en-US" altLang="en-US" sz="2205" dirty="0"/>
              <a:t>More flexibility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8715585F-9281-D54D-9DBD-D960C37A67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E219903-33C0-554D-80EA-6F770EF323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2E6ACAED-F054-5F4D-AB33-EE49D44B5ED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161BC82A-96F6-AD4B-8184-09CDE9CF7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031826"/>
            <a:ext cx="6551718" cy="151193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142F2735-AA7B-C14E-A569-241743B0C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5543761"/>
            <a:ext cx="6551718" cy="151193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998" name="Text Box 6">
            <a:extLst>
              <a:ext uri="{FF2B5EF4-FFF2-40B4-BE49-F238E27FC236}">
                <a16:creationId xmlns:a16="http://schemas.microsoft.com/office/drawing/2014/main" id="{E3DF3954-ACC6-1948-8656-A64CDF3E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4619801"/>
            <a:ext cx="111645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4999" name="Text Box 7">
            <a:extLst>
              <a:ext uri="{FF2B5EF4-FFF2-40B4-BE49-F238E27FC236}">
                <a16:creationId xmlns:a16="http://schemas.microsoft.com/office/drawing/2014/main" id="{1D0AEAFD-EF11-6A45-A9CF-2C5C42E13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5795751"/>
            <a:ext cx="1200448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Kernel</a:t>
            </a:r>
            <a:b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85000" name="Oval 8">
            <a:extLst>
              <a:ext uri="{FF2B5EF4-FFF2-40B4-BE49-F238E27FC236}">
                <a16:creationId xmlns:a16="http://schemas.microsoft.com/office/drawing/2014/main" id="{19DC7152-18EC-A948-824D-3AD4CD138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446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85001" name="Text Box 9">
            <a:extLst>
              <a:ext uri="{FF2B5EF4-FFF2-40B4-BE49-F238E27FC236}">
                <a16:creationId xmlns:a16="http://schemas.microsoft.com/office/drawing/2014/main" id="{47D2AC90-A489-794E-BA2E-C2780F77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0456" y="6215733"/>
            <a:ext cx="1460656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1. Page fault</a:t>
            </a:r>
          </a:p>
        </p:txBody>
      </p:sp>
      <p:cxnSp>
        <p:nvCxnSpPr>
          <p:cNvPr id="85002" name="AutoShape 10">
            <a:extLst>
              <a:ext uri="{FF2B5EF4-FFF2-40B4-BE49-F238E27FC236}">
                <a16:creationId xmlns:a16="http://schemas.microsoft.com/office/drawing/2014/main" id="{21DD8940-749A-AA42-A575-D4164724B4CC}"/>
              </a:ext>
            </a:extLst>
          </p:cNvPr>
          <p:cNvCxnSpPr>
            <a:cxnSpLocks noChangeShapeType="1"/>
            <a:stCxn id="85000" idx="4"/>
            <a:endCxn id="85001" idx="0"/>
          </p:cNvCxnSpPr>
          <p:nvPr/>
        </p:nvCxnSpPr>
        <p:spPr bwMode="auto">
          <a:xfrm flipH="1">
            <a:off x="2410784" y="5291772"/>
            <a:ext cx="4641" cy="92396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3" name="Oval 11">
            <a:extLst>
              <a:ext uri="{FF2B5EF4-FFF2-40B4-BE49-F238E27FC236}">
                <a16:creationId xmlns:a16="http://schemas.microsoft.com/office/drawing/2014/main" id="{A02C3EBE-1D34-B145-8897-832F155A5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Fault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4" name="Oval 12">
            <a:extLst>
              <a:ext uri="{FF2B5EF4-FFF2-40B4-BE49-F238E27FC236}">
                <a16:creationId xmlns:a16="http://schemas.microsoft.com/office/drawing/2014/main" id="{A8F1C5BF-89FD-C144-A9F9-AC77B020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240" y="5795750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MMU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handler</a:t>
            </a:r>
          </a:p>
        </p:txBody>
      </p:sp>
      <p:sp>
        <p:nvSpPr>
          <p:cNvPr id="85005" name="Oval 13">
            <a:extLst>
              <a:ext uri="{FF2B5EF4-FFF2-40B4-BE49-F238E27FC236}">
                <a16:creationId xmlns:a16="http://schemas.microsoft.com/office/drawing/2014/main" id="{986D3720-B329-A34A-9C72-DDFC0FFF1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8287" y="4283815"/>
            <a:ext cx="1007957" cy="100795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External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pager</a:t>
            </a:r>
          </a:p>
        </p:txBody>
      </p:sp>
      <p:cxnSp>
        <p:nvCxnSpPr>
          <p:cNvPr id="85006" name="AutoShape 14">
            <a:extLst>
              <a:ext uri="{FF2B5EF4-FFF2-40B4-BE49-F238E27FC236}">
                <a16:creationId xmlns:a16="http://schemas.microsoft.com/office/drawing/2014/main" id="{BEB92913-155F-6345-9234-C111C1A88BC9}"/>
              </a:ext>
            </a:extLst>
          </p:cNvPr>
          <p:cNvCxnSpPr>
            <a:cxnSpLocks noChangeShapeType="1"/>
            <a:stCxn id="85003" idx="0"/>
            <a:endCxn id="85005" idx="2"/>
          </p:cNvCxnSpPr>
          <p:nvPr/>
        </p:nvCxnSpPr>
        <p:spPr bwMode="auto">
          <a:xfrm rot="16200000">
            <a:off x="4452337" y="4619801"/>
            <a:ext cx="1007957" cy="1343942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07" name="Text Box 15">
            <a:extLst>
              <a:ext uri="{FF2B5EF4-FFF2-40B4-BE49-F238E27FC236}">
                <a16:creationId xmlns:a16="http://schemas.microsoft.com/office/drawing/2014/main" id="{F2B56841-7974-6D48-83BE-7440899A3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380" y="4619801"/>
            <a:ext cx="1712328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2. Page needed</a:t>
            </a:r>
          </a:p>
        </p:txBody>
      </p:sp>
      <p:sp>
        <p:nvSpPr>
          <p:cNvPr id="85008" name="Text Box 16">
            <a:extLst>
              <a:ext uri="{FF2B5EF4-FFF2-40B4-BE49-F238E27FC236}">
                <a16:creationId xmlns:a16="http://schemas.microsoft.com/office/drawing/2014/main" id="{ECC89AC8-7CA7-974D-8302-CEF2F4331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3695841"/>
            <a:ext cx="1798890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3. Request page</a:t>
            </a:r>
          </a:p>
        </p:txBody>
      </p:sp>
      <p:sp>
        <p:nvSpPr>
          <p:cNvPr id="85009" name="Text Box 17">
            <a:extLst>
              <a:ext uri="{FF2B5EF4-FFF2-40B4-BE49-F238E27FC236}">
                <a16:creationId xmlns:a16="http://schemas.microsoft.com/office/drawing/2014/main" id="{659ADB9C-6A26-394D-9810-055A1BBBA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316" y="5543762"/>
            <a:ext cx="179408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5. Here is page!</a:t>
            </a:r>
          </a:p>
        </p:txBody>
      </p:sp>
      <p:sp>
        <p:nvSpPr>
          <p:cNvPr id="85010" name="Text Box 18">
            <a:extLst>
              <a:ext uri="{FF2B5EF4-FFF2-40B4-BE49-F238E27FC236}">
                <a16:creationId xmlns:a16="http://schemas.microsoft.com/office/drawing/2014/main" id="{D587AD57-B9AC-E048-9E19-BA5843992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226" y="4283816"/>
            <a:ext cx="931665" cy="70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4. Page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arrives</a:t>
            </a:r>
          </a:p>
        </p:txBody>
      </p:sp>
      <p:sp>
        <p:nvSpPr>
          <p:cNvPr id="85011" name="Text Box 19">
            <a:extLst>
              <a:ext uri="{FF2B5EF4-FFF2-40B4-BE49-F238E27FC236}">
                <a16:creationId xmlns:a16="http://schemas.microsoft.com/office/drawing/2014/main" id="{755DA319-46E7-3F47-8304-F445F4372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320" y="6383726"/>
            <a:ext cx="1707519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6. Map in page</a:t>
            </a:r>
          </a:p>
        </p:txBody>
      </p:sp>
      <p:cxnSp>
        <p:nvCxnSpPr>
          <p:cNvPr id="85012" name="AutoShape 20">
            <a:extLst>
              <a:ext uri="{FF2B5EF4-FFF2-40B4-BE49-F238E27FC236}">
                <a16:creationId xmlns:a16="http://schemas.microsoft.com/office/drawing/2014/main" id="{E75791FC-ACF0-614F-A00C-6F2EC449BAE1}"/>
              </a:ext>
            </a:extLst>
          </p:cNvPr>
          <p:cNvCxnSpPr>
            <a:cxnSpLocks noChangeShapeType="1"/>
            <a:stCxn id="85003" idx="6"/>
            <a:endCxn id="85004" idx="2"/>
          </p:cNvCxnSpPr>
          <p:nvPr/>
        </p:nvCxnSpPr>
        <p:spPr bwMode="auto">
          <a:xfrm>
            <a:off x="4788323" y="6299729"/>
            <a:ext cx="193191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3" name="AutoShape 21">
            <a:extLst>
              <a:ext uri="{FF2B5EF4-FFF2-40B4-BE49-F238E27FC236}">
                <a16:creationId xmlns:a16="http://schemas.microsoft.com/office/drawing/2014/main" id="{271BFDAF-861F-A843-BD73-0093CFB7B71C}"/>
              </a:ext>
            </a:extLst>
          </p:cNvPr>
          <p:cNvCxnSpPr>
            <a:cxnSpLocks noChangeShapeType="1"/>
            <a:stCxn id="85005" idx="3"/>
            <a:endCxn id="85003" idx="7"/>
          </p:cNvCxnSpPr>
          <p:nvPr/>
        </p:nvCxnSpPr>
        <p:spPr bwMode="auto">
          <a:xfrm rot="5400000">
            <a:off x="4809322" y="4976786"/>
            <a:ext cx="797966" cy="1133951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014" name="AutoShape 22">
            <a:extLst>
              <a:ext uri="{FF2B5EF4-FFF2-40B4-BE49-F238E27FC236}">
                <a16:creationId xmlns:a16="http://schemas.microsoft.com/office/drawing/2014/main" id="{F9C40617-149B-634C-B0FC-6ACCDEC24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71" y="4787793"/>
            <a:ext cx="1511935" cy="1847921"/>
          </a:xfrm>
          <a:prstGeom prst="can">
            <a:avLst>
              <a:gd name="adj" fmla="val 30556"/>
            </a:avLst>
          </a:prstGeom>
          <a:solidFill>
            <a:srgbClr val="96969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5015" name="AutoShape 23">
            <a:extLst>
              <a:ext uri="{FF2B5EF4-FFF2-40B4-BE49-F238E27FC236}">
                <a16:creationId xmlns:a16="http://schemas.microsoft.com/office/drawing/2014/main" id="{E411A21D-1AFF-0D44-B0CC-20F0FFA47100}"/>
              </a:ext>
            </a:extLst>
          </p:cNvPr>
          <p:cNvCxnSpPr>
            <a:cxnSpLocks noChangeShapeType="1"/>
            <a:stCxn id="85005" idx="7"/>
            <a:endCxn id="85014" idx="1"/>
          </p:cNvCxnSpPr>
          <p:nvPr/>
        </p:nvCxnSpPr>
        <p:spPr bwMode="auto">
          <a:xfrm rot="5400000" flipV="1">
            <a:off x="7602202" y="3317857"/>
            <a:ext cx="356985" cy="2582889"/>
          </a:xfrm>
          <a:prstGeom prst="curvedConnector3">
            <a:avLst>
              <a:gd name="adj1" fmla="val -111764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016" name="AutoShape 24">
            <a:extLst>
              <a:ext uri="{FF2B5EF4-FFF2-40B4-BE49-F238E27FC236}">
                <a16:creationId xmlns:a16="http://schemas.microsoft.com/office/drawing/2014/main" id="{8E3E7ED5-61FB-F041-ADD9-A8F1995B3B65}"/>
              </a:ext>
            </a:extLst>
          </p:cNvPr>
          <p:cNvCxnSpPr>
            <a:cxnSpLocks noChangeShapeType="1"/>
            <a:stCxn id="85014" idx="2"/>
            <a:endCxn id="85005" idx="6"/>
          </p:cNvCxnSpPr>
          <p:nvPr/>
        </p:nvCxnSpPr>
        <p:spPr bwMode="auto">
          <a:xfrm rot="10800000">
            <a:off x="6636243" y="4787794"/>
            <a:ext cx="1679928" cy="92396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040317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replacement algorithms</a:t>
            </a:r>
          </a:p>
          <a:p>
            <a:pPr lvl="1"/>
            <a:r>
              <a:rPr lang="en-US" dirty="0"/>
              <a:t>OPT, NRU, FIFO, Second Chance, CLOCK, LRU, NFU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6864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1FA2-4FD4-487D-92BB-9BAC30B0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Separating Policy and Mechanism for Page Replacement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9B0A4-56AD-4AC1-8BDB-3158387B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D47D-30C4-402E-A609-52A91E7F550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9D2A7-DCAF-4D13-B5DE-11A4AF232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08882-AAD2-498B-B238-6C0716FF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1" y="885438"/>
            <a:ext cx="9304881" cy="62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3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1327-81A4-45C5-83E8-C56CAD56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OPT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9BBF-FFC3-48C2-9308-215087DC3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0D561-1394-44CD-8B2B-55637F7757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EEEFF-FCA8-4FE2-B3D6-028552C347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1759D-CDA0-4E05-B709-CB39C778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3" y="1010868"/>
            <a:ext cx="8749898" cy="58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8785-4FDB-4DE0-A162-68AF601A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Implementation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4EC3-F0CC-408E-BD8E-FBB358CF6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84DDB-FAC1-4E4C-9B61-CBE2AF4991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68405-757A-4014-81FE-90B64FD351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B6EA4-E285-487A-9994-B199E4D4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964417"/>
            <a:ext cx="9048037" cy="60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5AA1-B0DE-41C5-9EC9-20A9FE93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LRU and miscellaneous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A517-D4A1-4F38-85ED-CC2DCA96B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1241F-0131-4DB8-9D33-44BE5675A2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97407-7654-4D0A-9984-C4011F913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AFCE4-2F6F-4A7A-81EC-35EE5D7C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9" y="797219"/>
            <a:ext cx="5521066" cy="1035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DCD673-CE86-48DF-AB0E-F5667DCD0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8" y="1915121"/>
            <a:ext cx="7368527" cy="4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0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B85C-8B73-4F48-9020-9A4FD635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Writeup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DEA49-A0C9-49B5-A7BB-B7A5E41A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F3EC7-C9FD-406A-BB54-11616F9EDD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1B1C0-C2A3-498D-BD2D-A111AD5AD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3FAB4-8881-4EBA-9AF8-81BB77DA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66" y="1440076"/>
            <a:ext cx="8106214" cy="5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4D0ABAB-B4DF-1948-B986-C5E2D20075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Aging replacement algorithm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BD136614-4568-8442-B28F-0013360380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5"/>
              <a:t>Reduce counter values over time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Divide by two every clock cycle (use right shift)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More weight given to more recent references!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Select page to be evicted by finding the lowest counter value</a:t>
            </a:r>
          </a:p>
          <a:p>
            <a:pPr>
              <a:lnSpc>
                <a:spcPct val="90000"/>
              </a:lnSpc>
            </a:pPr>
            <a:r>
              <a:rPr lang="en-US" altLang="en-US" sz="2205"/>
              <a:t>Algorithm is: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Every clock tick, shift all counters right by 1 bit</a:t>
            </a:r>
          </a:p>
          <a:p>
            <a:pPr lvl="1">
              <a:lnSpc>
                <a:spcPct val="90000"/>
              </a:lnSpc>
            </a:pPr>
            <a:r>
              <a:rPr lang="en-US" altLang="en-US" sz="1984"/>
              <a:t>On reference, set leftmost bit of a counter (can be done by copying the reference bit to the counter at the clock tick) 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66C99394-0F40-314C-B56B-DE6569C196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9B05387C-06AC-824A-907F-B54D48774C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CCBB0E9D-DFBB-D648-89A7-574675AC4BE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DF274AE0-7C43-6B42-BE4D-66173DA9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4955787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40CE1C44-E20C-5E40-A533-86A36A230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291772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6B0727A-7719-1244-ADFF-5ADD89479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627758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FC339FF8-C514-BB42-B62C-60E75B23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5963743"/>
            <a:ext cx="1343942" cy="2519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00000000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BD3A385E-B3EE-714C-8202-5A41F9627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299729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5CD1905B-EA8A-C942-8A31-6BF3452F2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35" y="6635714"/>
            <a:ext cx="1343942" cy="25198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2" charset="0"/>
                <a:ea typeface="+mn-ea"/>
                <a:cs typeface="Arial" panose="020B0604020202020204" pitchFamily="34" charset="0"/>
              </a:rPr>
              <a:t>10000000</a:t>
            </a:r>
          </a:p>
        </p:txBody>
      </p:sp>
      <p:sp>
        <p:nvSpPr>
          <p:cNvPr id="67594" name="AutoShape 10">
            <a:extLst>
              <a:ext uri="{FF2B5EF4-FFF2-40B4-BE49-F238E27FC236}">
                <a16:creationId xmlns:a16="http://schemas.microsoft.com/office/drawing/2014/main" id="{5E56CCA9-E952-6040-AA9A-FF48051F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431" y="4787793"/>
            <a:ext cx="251989" cy="226790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5" name="Text Box 11">
            <a:extLst>
              <a:ext uri="{FF2B5EF4-FFF2-40B4-BE49-F238E27FC236}">
                <a16:creationId xmlns:a16="http://schemas.microsoft.com/office/drawing/2014/main" id="{2EEC22CA-15B8-3F4A-B1BC-BA9ECC185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168" y="4367812"/>
            <a:ext cx="904222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Tick 0</a:t>
            </a:r>
          </a:p>
        </p:txBody>
      </p:sp>
      <p:grpSp>
        <p:nvGrpSpPr>
          <p:cNvPr id="67596" name="Group 12">
            <a:extLst>
              <a:ext uri="{FF2B5EF4-FFF2-40B4-BE49-F238E27FC236}">
                <a16:creationId xmlns:a16="http://schemas.microsoft.com/office/drawing/2014/main" id="{67B14906-2C63-2142-98E3-C5FA22CA1093}"/>
              </a:ext>
            </a:extLst>
          </p:cNvPr>
          <p:cNvGrpSpPr>
            <a:grpSpLocks/>
          </p:cNvGrpSpPr>
          <p:nvPr/>
        </p:nvGrpSpPr>
        <p:grpSpPr bwMode="auto">
          <a:xfrm>
            <a:off x="3612373" y="4367812"/>
            <a:ext cx="1427939" cy="2687884"/>
            <a:chOff x="1392" y="2496"/>
            <a:chExt cx="816" cy="1536"/>
          </a:xfrm>
        </p:grpSpPr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38D8C583-48A4-D24F-862C-18A1D27A9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C45D3EBD-0CEA-4F41-91B9-97C20188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599" name="Rectangle 15">
              <a:extLst>
                <a:ext uri="{FF2B5EF4-FFF2-40B4-BE49-F238E27FC236}">
                  <a16:creationId xmlns:a16="http://schemas.microsoft.com/office/drawing/2014/main" id="{ADCD002E-36EF-F140-9EDB-188A50300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024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00" name="Rectangle 16">
              <a:extLst>
                <a:ext uri="{FF2B5EF4-FFF2-40B4-BE49-F238E27FC236}">
                  <a16:creationId xmlns:a16="http://schemas.microsoft.com/office/drawing/2014/main" id="{0E170E85-1EFA-E844-AB85-ACE14658F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72FB91DE-D2F9-054F-86B8-74D8D065B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02" name="Rectangle 18">
              <a:extLst>
                <a:ext uri="{FF2B5EF4-FFF2-40B4-BE49-F238E27FC236}">
                  <a16:creationId xmlns:a16="http://schemas.microsoft.com/office/drawing/2014/main" id="{C8301E77-5E48-7544-8FAD-F3E50B78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3" name="Rectangle 19">
              <a:extLst>
                <a:ext uri="{FF2B5EF4-FFF2-40B4-BE49-F238E27FC236}">
                  <a16:creationId xmlns:a16="http://schemas.microsoft.com/office/drawing/2014/main" id="{5933DA6D-7F4B-D048-9E44-1986FD55B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11000000</a:t>
              </a:r>
            </a:p>
          </p:txBody>
        </p:sp>
        <p:sp>
          <p:nvSpPr>
            <p:cNvPr id="67604" name="Text Box 20">
              <a:extLst>
                <a:ext uri="{FF2B5EF4-FFF2-40B4-BE49-F238E27FC236}">
                  <a16:creationId xmlns:a16="http://schemas.microsoft.com/office/drawing/2014/main" id="{2D7B34F9-A666-4D43-88F8-5B7BE321B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1</a:t>
              </a:r>
            </a:p>
          </p:txBody>
        </p:sp>
      </p:grpSp>
      <p:grpSp>
        <p:nvGrpSpPr>
          <p:cNvPr id="67605" name="Group 21">
            <a:extLst>
              <a:ext uri="{FF2B5EF4-FFF2-40B4-BE49-F238E27FC236}">
                <a16:creationId xmlns:a16="http://schemas.microsoft.com/office/drawing/2014/main" id="{3DEC3906-B10E-3449-A7BB-9F5D40A16828}"/>
              </a:ext>
            </a:extLst>
          </p:cNvPr>
          <p:cNvGrpSpPr>
            <a:grpSpLocks/>
          </p:cNvGrpSpPr>
          <p:nvPr/>
        </p:nvGrpSpPr>
        <p:grpSpPr bwMode="auto">
          <a:xfrm>
            <a:off x="5124308" y="4367812"/>
            <a:ext cx="1427939" cy="2687884"/>
            <a:chOff x="2256" y="2496"/>
            <a:chExt cx="816" cy="1536"/>
          </a:xfrm>
        </p:grpSpPr>
        <p:sp>
          <p:nvSpPr>
            <p:cNvPr id="67606" name="Rectangle 22">
              <a:extLst>
                <a:ext uri="{FF2B5EF4-FFF2-40B4-BE49-F238E27FC236}">
                  <a16:creationId xmlns:a16="http://schemas.microsoft.com/office/drawing/2014/main" id="{50C11BEE-5135-834B-A616-D0385A64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11100000</a:t>
              </a:r>
            </a:p>
          </p:txBody>
        </p:sp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E93CB514-E397-EB49-BBC7-191697EEA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08" name="Rectangle 24">
              <a:extLst>
                <a:ext uri="{FF2B5EF4-FFF2-40B4-BE49-F238E27FC236}">
                  <a16:creationId xmlns:a16="http://schemas.microsoft.com/office/drawing/2014/main" id="{1041D005-0F42-9743-B418-EF2992B9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09" name="Rectangle 25">
              <a:extLst>
                <a:ext uri="{FF2B5EF4-FFF2-40B4-BE49-F238E27FC236}">
                  <a16:creationId xmlns:a16="http://schemas.microsoft.com/office/drawing/2014/main" id="{FC26EA9F-0DF9-764A-ACF0-9A866214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00000000</a:t>
              </a:r>
            </a:p>
          </p:txBody>
        </p:sp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5603AB40-C2CA-534F-96E8-03521EF7D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10100000</a:t>
              </a:r>
            </a:p>
          </p:txBody>
        </p:sp>
        <p:sp>
          <p:nvSpPr>
            <p:cNvPr id="67611" name="Rectangle 27">
              <a:extLst>
                <a:ext uri="{FF2B5EF4-FFF2-40B4-BE49-F238E27FC236}">
                  <a16:creationId xmlns:a16="http://schemas.microsoft.com/office/drawing/2014/main" id="{A4638044-04F7-6E47-BBFC-372D06DB3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79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01100000</a:t>
              </a:r>
            </a:p>
          </p:txBody>
        </p:sp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57C75057-067F-2D4A-9B55-949F07B07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13" name="Text Box 29">
              <a:extLst>
                <a:ext uri="{FF2B5EF4-FFF2-40B4-BE49-F238E27FC236}">
                  <a16:creationId xmlns:a16="http://schemas.microsoft.com/office/drawing/2014/main" id="{3BE2BD58-1372-3E4E-82E1-B53365B86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2</a:t>
              </a:r>
            </a:p>
          </p:txBody>
        </p:sp>
      </p:grpSp>
      <p:grpSp>
        <p:nvGrpSpPr>
          <p:cNvPr id="67614" name="Group 30">
            <a:extLst>
              <a:ext uri="{FF2B5EF4-FFF2-40B4-BE49-F238E27FC236}">
                <a16:creationId xmlns:a16="http://schemas.microsoft.com/office/drawing/2014/main" id="{B1020C87-BC3E-2443-92CB-FDD8D9FE9B1A}"/>
              </a:ext>
            </a:extLst>
          </p:cNvPr>
          <p:cNvGrpSpPr>
            <a:grpSpLocks/>
          </p:cNvGrpSpPr>
          <p:nvPr/>
        </p:nvGrpSpPr>
        <p:grpSpPr bwMode="auto">
          <a:xfrm>
            <a:off x="6636243" y="4367812"/>
            <a:ext cx="1427939" cy="2687884"/>
            <a:chOff x="3120" y="2496"/>
            <a:chExt cx="816" cy="1536"/>
          </a:xfrm>
        </p:grpSpPr>
        <p:sp>
          <p:nvSpPr>
            <p:cNvPr id="67615" name="Rectangle 31">
              <a:extLst>
                <a:ext uri="{FF2B5EF4-FFF2-40B4-BE49-F238E27FC236}">
                  <a16:creationId xmlns:a16="http://schemas.microsoft.com/office/drawing/2014/main" id="{80956031-3963-854D-9555-AE42AD5B1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832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01110000</a:t>
              </a:r>
            </a:p>
          </p:txBody>
        </p:sp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59439DCB-62F2-E741-B674-F5E6DA636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00100000</a:t>
              </a:r>
            </a:p>
          </p:txBody>
        </p:sp>
        <p:sp>
          <p:nvSpPr>
            <p:cNvPr id="67617" name="Rectangle 33">
              <a:extLst>
                <a:ext uri="{FF2B5EF4-FFF2-40B4-BE49-F238E27FC236}">
                  <a16:creationId xmlns:a16="http://schemas.microsoft.com/office/drawing/2014/main" id="{0B3E33C1-AB5A-964A-8B58-82036883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216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10010000</a:t>
              </a:r>
            </a:p>
          </p:txBody>
        </p:sp>
        <p:sp>
          <p:nvSpPr>
            <p:cNvPr id="67618" name="Rectangle 34">
              <a:extLst>
                <a:ext uri="{FF2B5EF4-FFF2-40B4-BE49-F238E27FC236}">
                  <a16:creationId xmlns:a16="http://schemas.microsoft.com/office/drawing/2014/main" id="{9287DC97-79F2-2D48-AFBD-BC517FE93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10000000</a:t>
              </a:r>
            </a:p>
          </p:txBody>
        </p:sp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4D62AC3E-B91B-4C4B-80D9-326AADD3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600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11010000</a:t>
              </a:r>
            </a:p>
          </p:txBody>
        </p:sp>
        <p:sp>
          <p:nvSpPr>
            <p:cNvPr id="67620" name="Rectangle 36">
              <a:extLst>
                <a:ext uri="{FF2B5EF4-FFF2-40B4-BE49-F238E27FC236}">
                  <a16:creationId xmlns:a16="http://schemas.microsoft.com/office/drawing/2014/main" id="{1AF4BF33-A1C2-5C46-B375-FFE92E88E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10110000</a:t>
              </a:r>
            </a:p>
          </p:txBody>
        </p:sp>
        <p:sp>
          <p:nvSpPr>
            <p:cNvPr id="67621" name="Line 37">
              <a:extLst>
                <a:ext uri="{FF2B5EF4-FFF2-40B4-BE49-F238E27FC236}">
                  <a16:creationId xmlns:a16="http://schemas.microsoft.com/office/drawing/2014/main" id="{476B0768-B4FA-BF41-A9BA-091463728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22" name="Text Box 38">
              <a:extLst>
                <a:ext uri="{FF2B5EF4-FFF2-40B4-BE49-F238E27FC236}">
                  <a16:creationId xmlns:a16="http://schemas.microsoft.com/office/drawing/2014/main" id="{E3A1E7A4-49A6-FA48-86BA-718D838AC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9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3</a:t>
              </a:r>
            </a:p>
          </p:txBody>
        </p:sp>
      </p:grpSp>
      <p:grpSp>
        <p:nvGrpSpPr>
          <p:cNvPr id="67623" name="Group 39">
            <a:extLst>
              <a:ext uri="{FF2B5EF4-FFF2-40B4-BE49-F238E27FC236}">
                <a16:creationId xmlns:a16="http://schemas.microsoft.com/office/drawing/2014/main" id="{F6471928-9B16-6743-8199-F4A8AB1AA3F8}"/>
              </a:ext>
            </a:extLst>
          </p:cNvPr>
          <p:cNvGrpSpPr>
            <a:grpSpLocks/>
          </p:cNvGrpSpPr>
          <p:nvPr/>
        </p:nvGrpSpPr>
        <p:grpSpPr bwMode="auto">
          <a:xfrm>
            <a:off x="8148178" y="4367812"/>
            <a:ext cx="1427939" cy="2687884"/>
            <a:chOff x="3984" y="2496"/>
            <a:chExt cx="816" cy="1536"/>
          </a:xfrm>
        </p:grpSpPr>
        <p:sp>
          <p:nvSpPr>
            <p:cNvPr id="67624" name="Rectangle 40">
              <a:extLst>
                <a:ext uri="{FF2B5EF4-FFF2-40B4-BE49-F238E27FC236}">
                  <a16:creationId xmlns:a16="http://schemas.microsoft.com/office/drawing/2014/main" id="{169DF340-3310-5A4D-B28B-B9FDA07B9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83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10111000</a:t>
              </a:r>
            </a:p>
          </p:txBody>
        </p:sp>
        <p:sp>
          <p:nvSpPr>
            <p:cNvPr id="67625" name="Rectangle 41">
              <a:extLst>
                <a:ext uri="{FF2B5EF4-FFF2-40B4-BE49-F238E27FC236}">
                  <a16:creationId xmlns:a16="http://schemas.microsoft.com/office/drawing/2014/main" id="{1A83F9A2-2F63-5A49-AAB2-969C86557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024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00010000</a:t>
              </a:r>
            </a:p>
          </p:txBody>
        </p:sp>
        <p:sp>
          <p:nvSpPr>
            <p:cNvPr id="67626" name="Rectangle 42">
              <a:extLst>
                <a:ext uri="{FF2B5EF4-FFF2-40B4-BE49-F238E27FC236}">
                  <a16:creationId xmlns:a16="http://schemas.microsoft.com/office/drawing/2014/main" id="{F8D1B17E-E3F3-6543-9D50-744B79C8B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216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01001000</a:t>
              </a:r>
            </a:p>
          </p:txBody>
        </p:sp>
        <p:sp>
          <p:nvSpPr>
            <p:cNvPr id="67627" name="Rectangle 43">
              <a:extLst>
                <a:ext uri="{FF2B5EF4-FFF2-40B4-BE49-F238E27FC236}">
                  <a16:creationId xmlns:a16="http://schemas.microsoft.com/office/drawing/2014/main" id="{C6EDE030-3893-5D45-960F-863A5A93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08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01000000</a:t>
              </a:r>
            </a:p>
          </p:txBody>
        </p:sp>
        <p:sp>
          <p:nvSpPr>
            <p:cNvPr id="67628" name="Rectangle 44">
              <a:extLst>
                <a:ext uri="{FF2B5EF4-FFF2-40B4-BE49-F238E27FC236}">
                  <a16:creationId xmlns:a16="http://schemas.microsoft.com/office/drawing/2014/main" id="{60AD439F-C315-D845-AF24-5A9964D9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00"/>
              <a:ext cx="768" cy="1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01101000</a:t>
              </a:r>
            </a:p>
          </p:txBody>
        </p:sp>
        <p:sp>
          <p:nvSpPr>
            <p:cNvPr id="67629" name="Rectangle 45">
              <a:extLst>
                <a:ext uri="{FF2B5EF4-FFF2-40B4-BE49-F238E27FC236}">
                  <a16:creationId xmlns:a16="http://schemas.microsoft.com/office/drawing/2014/main" id="{2ABD1683-55ED-5449-B0C9-EBA541C57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792"/>
              <a:ext cx="768" cy="144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176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Arial" panose="020B0604020202020204" pitchFamily="34" charset="0"/>
                </a:rPr>
                <a:t>11011000</a:t>
              </a:r>
            </a:p>
          </p:txBody>
        </p:sp>
        <p:sp>
          <p:nvSpPr>
            <p:cNvPr id="67630" name="Line 46">
              <a:extLst>
                <a:ext uri="{FF2B5EF4-FFF2-40B4-BE49-F238E27FC236}">
                  <a16:creationId xmlns:a16="http://schemas.microsoft.com/office/drawing/2014/main" id="{0F4009AC-E6A9-3A4A-8CD5-B05C937B45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592"/>
              <a:ext cx="0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631" name="Text Box 47">
              <a:extLst>
                <a:ext uri="{FF2B5EF4-FFF2-40B4-BE49-F238E27FC236}">
                  <a16:creationId xmlns:a16="http://schemas.microsoft.com/office/drawing/2014/main" id="{A98607A5-04F0-1746-ACB3-7D8401410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3" y="2496"/>
              <a:ext cx="517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20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 panose="020B0604020202020204" pitchFamily="34" charset="0"/>
                </a:rPr>
                <a:t>Tick 4</a:t>
              </a:r>
            </a:p>
          </p:txBody>
        </p:sp>
      </p:grpSp>
      <p:sp>
        <p:nvSpPr>
          <p:cNvPr id="67632" name="Rectangle 48">
            <a:extLst>
              <a:ext uri="{FF2B5EF4-FFF2-40B4-BE49-F238E27FC236}">
                <a16:creationId xmlns:a16="http://schemas.microsoft.com/office/drawing/2014/main" id="{E3AC223E-4274-9A40-B598-B5D6D4254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199819"/>
            <a:ext cx="1343942" cy="58797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Referenced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this tick</a:t>
            </a:r>
          </a:p>
        </p:txBody>
      </p:sp>
      <p:sp>
        <p:nvSpPr>
          <p:cNvPr id="67633" name="Rectangle 49">
            <a:extLst>
              <a:ext uri="{FF2B5EF4-FFF2-40B4-BE49-F238E27FC236}">
                <a16:creationId xmlns:a16="http://schemas.microsoft.com/office/drawing/2014/main" id="{18AA1A21-9B3D-0A40-B660-4F5081B18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4955787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0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4" name="Rectangle 50">
            <a:extLst>
              <a:ext uri="{FF2B5EF4-FFF2-40B4-BE49-F238E27FC236}">
                <a16:creationId xmlns:a16="http://schemas.microsoft.com/office/drawing/2014/main" id="{D3DA86AE-B08F-1048-9CB2-1FBB46454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291772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1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5" name="Rectangle 51">
            <a:extLst>
              <a:ext uri="{FF2B5EF4-FFF2-40B4-BE49-F238E27FC236}">
                <a16:creationId xmlns:a16="http://schemas.microsoft.com/office/drawing/2014/main" id="{AC1955EB-E89D-724B-9C68-3C61B8FA1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627758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2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6" name="Rectangle 52">
            <a:extLst>
              <a:ext uri="{FF2B5EF4-FFF2-40B4-BE49-F238E27FC236}">
                <a16:creationId xmlns:a16="http://schemas.microsoft.com/office/drawing/2014/main" id="{9103F9F2-E6AB-2542-AF77-9D61257EE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5963743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3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7" name="Rectangle 53">
            <a:extLst>
              <a:ext uri="{FF2B5EF4-FFF2-40B4-BE49-F238E27FC236}">
                <a16:creationId xmlns:a16="http://schemas.microsoft.com/office/drawing/2014/main" id="{EF93900D-0A5C-A34C-AA4B-3B94455B3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299729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4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38" name="Rectangle 54">
            <a:extLst>
              <a:ext uri="{FF2B5EF4-FFF2-40B4-BE49-F238E27FC236}">
                <a16:creationId xmlns:a16="http://schemas.microsoft.com/office/drawing/2014/main" id="{34B7BF28-2295-C840-ABF0-658BABF40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82" y="6635714"/>
            <a:ext cx="923960" cy="25198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Page 5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5E18E49-F169-784B-B04A-AC343EDD8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Working set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733C6B2-F4AA-8A40-9EB2-C636662E4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i="1" dirty="0"/>
              <a:t>Demand paging</a:t>
            </a:r>
            <a:r>
              <a:rPr lang="en-US" altLang="en-US" sz="2800" dirty="0"/>
              <a:t>: bring a page into memory when it’s requested by the process</a:t>
            </a:r>
          </a:p>
          <a:p>
            <a:r>
              <a:rPr lang="en-US" altLang="en-US" sz="2800" dirty="0"/>
              <a:t>How many pages are needed?</a:t>
            </a:r>
          </a:p>
          <a:p>
            <a:pPr lvl="1"/>
            <a:r>
              <a:rPr lang="en-US" altLang="en-US" sz="2400" dirty="0"/>
              <a:t>Could be all of them, but not likely</a:t>
            </a:r>
          </a:p>
          <a:p>
            <a:pPr lvl="1"/>
            <a:r>
              <a:rPr lang="en-US" altLang="en-US" sz="2400" dirty="0"/>
              <a:t>Instead, processes reference a small set of pages at any given time—</a:t>
            </a:r>
            <a:r>
              <a:rPr lang="en-US" altLang="en-US" sz="2400" i="1" dirty="0"/>
              <a:t>locality of reference</a:t>
            </a:r>
            <a:endParaRPr lang="en-US" altLang="en-US" sz="2400" dirty="0"/>
          </a:p>
          <a:p>
            <a:pPr lvl="1"/>
            <a:r>
              <a:rPr lang="en-US" altLang="en-US" sz="2400" dirty="0"/>
              <a:t>Set of pages can be different for different processes or even different times in the running of a single process</a:t>
            </a:r>
          </a:p>
          <a:p>
            <a:r>
              <a:rPr lang="en-US" altLang="en-US" sz="2800" dirty="0"/>
              <a:t>Set of pages used by a process in a given interval of time is called the </a:t>
            </a:r>
            <a:r>
              <a:rPr lang="en-US" altLang="en-US" sz="2800" i="1" dirty="0"/>
              <a:t>working set</a:t>
            </a:r>
            <a:endParaRPr lang="en-US" altLang="en-US" sz="2800" dirty="0"/>
          </a:p>
          <a:p>
            <a:pPr lvl="1"/>
            <a:r>
              <a:rPr lang="en-US" altLang="en-US" sz="2400" dirty="0"/>
              <a:t>If entire working set is in memory, no page faults!</a:t>
            </a:r>
          </a:p>
          <a:p>
            <a:pPr lvl="1"/>
            <a:r>
              <a:rPr lang="en-US" altLang="en-US" sz="2400" dirty="0"/>
              <a:t>If insufficient space for working set, </a:t>
            </a:r>
            <a:r>
              <a:rPr lang="en-US" altLang="en-US" sz="2400" dirty="0">
                <a:highlight>
                  <a:srgbClr val="FF0000"/>
                </a:highlight>
              </a:rPr>
              <a:t>thrashing</a:t>
            </a:r>
            <a:r>
              <a:rPr lang="en-US" altLang="en-US" sz="2400" dirty="0"/>
              <a:t> may occur</a:t>
            </a:r>
          </a:p>
          <a:p>
            <a:pPr lvl="1"/>
            <a:r>
              <a:rPr lang="en-US" altLang="en-US" sz="2400" dirty="0"/>
              <a:t>Goal: keep most of working set in memory to minimize the number of page faults suffered by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69718-6FB0-9941-82B1-4B59A4DE8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10CEA-B4CC-7446-A104-8C3218D4D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1D5B7F48-BA1C-D948-A355-83D311C2423A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65450AE-581B-4D4F-B4B0-80B34B6CD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big is the working set?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1EA3765E-DA51-9E4A-B6A8-17C825B47D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0164" y="4565553"/>
            <a:ext cx="9670232" cy="6141298"/>
          </a:xfrm>
        </p:spPr>
        <p:txBody>
          <a:bodyPr/>
          <a:lstStyle/>
          <a:p>
            <a:r>
              <a:rPr lang="en-US" altLang="en-US" sz="2646" dirty="0"/>
              <a:t>Working set is the set of pages used by the </a:t>
            </a:r>
            <a:r>
              <a:rPr lang="en-US" altLang="en-US" sz="2646" i="1" dirty="0"/>
              <a:t>k</a:t>
            </a:r>
            <a:r>
              <a:rPr lang="en-US" altLang="en-US" sz="2646" dirty="0"/>
              <a:t> most recent memory references</a:t>
            </a:r>
          </a:p>
          <a:p>
            <a:r>
              <a:rPr lang="en-US" altLang="en-US" sz="2646" dirty="0"/>
              <a:t>w(</a:t>
            </a:r>
            <a:r>
              <a:rPr lang="en-US" altLang="en-US" sz="2646" dirty="0" err="1"/>
              <a:t>k,t</a:t>
            </a:r>
            <a:r>
              <a:rPr lang="en-US" altLang="en-US" sz="2646" dirty="0"/>
              <a:t>) is the size of the working set at time </a:t>
            </a:r>
            <a:r>
              <a:rPr lang="en-US" altLang="en-US" sz="2646" i="1" dirty="0"/>
              <a:t>t</a:t>
            </a:r>
          </a:p>
          <a:p>
            <a:r>
              <a:rPr lang="en-US" altLang="en-US" sz="2646" dirty="0"/>
              <a:t>Working set may change over time</a:t>
            </a:r>
          </a:p>
          <a:p>
            <a:pPr lvl="1"/>
            <a:r>
              <a:rPr lang="en-US" altLang="en-US" sz="2205" dirty="0"/>
              <a:t>Size of working set can change over time as well…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397ACB-E0F4-FE42-BFD3-36927CFF18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8146C4D-B898-AA4F-959B-64D625A99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AF0AF4B-4A3C-0942-BA87-BBADCB528B5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69636" name="Picture 4" descr="4-20">
            <a:extLst>
              <a:ext uri="{FF2B5EF4-FFF2-40B4-BE49-F238E27FC236}">
                <a16:creationId xmlns:a16="http://schemas.microsoft.com/office/drawing/2014/main" id="{233737B5-992B-094B-A3F5-E89D3E76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2" y="1566183"/>
            <a:ext cx="8823121" cy="24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7" name="Text Box 5">
            <a:extLst>
              <a:ext uri="{FF2B5EF4-FFF2-40B4-BE49-F238E27FC236}">
                <a16:creationId xmlns:a16="http://schemas.microsoft.com/office/drawing/2014/main" id="{2566AFE5-5133-5049-AAA1-8A0B98A60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6845" y="3813087"/>
            <a:ext cx="325730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9638" name="Text Box 6">
            <a:extLst>
              <a:ext uri="{FF2B5EF4-FFF2-40B4-BE49-F238E27FC236}">
                <a16:creationId xmlns:a16="http://schemas.microsoft.com/office/drawing/2014/main" id="{E9118035-25F7-6544-92E0-B0FB91315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22" y="2099910"/>
            <a:ext cx="867545" cy="431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 panose="020B0604020202020204" pitchFamily="34" charset="0"/>
              </a:rPr>
              <a:t>w(k,t)</a:t>
            </a:r>
          </a:p>
        </p:txBody>
      </p:sp>
    </p:spTree>
    <p:extLst>
      <p:ext uri="{BB962C8B-B14F-4D97-AF65-F5344CB8AC3E}">
        <p14:creationId xmlns:p14="http://schemas.microsoft.com/office/powerpoint/2010/main" val="254612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1E3C-E702-4E07-BFD4-FF9C9C8E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the Working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49DF1-B648-4F61-B62A-1D40F5793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B8034-36EC-4250-8885-15DE2A8634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EE799-AD1E-4B1A-A759-2C66B646C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0D873D-C897-42DE-BFCD-FC2BD754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22" y="1146981"/>
            <a:ext cx="8307809" cy="5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51232B28-397F-FD45-89DD-5AE99EC4B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Working set page replacement algorithm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52F9353-BB1A-C042-AF8D-874DAD8B04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2058127" y="7223690"/>
            <a:ext cx="5964370" cy="27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eaLnBrk="1" fontAlgn="base" hangingPunct="1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CS 1550 – Operating Systems – Sherif Khattab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B6E2E2-B699-B943-A3EF-83569EFBEB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fld id="{E32C9B99-EC6F-F24F-A050-3AAA59D3424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1007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pic>
        <p:nvPicPr>
          <p:cNvPr id="70659" name="Picture 3" descr="4-21">
            <a:extLst>
              <a:ext uri="{FF2B5EF4-FFF2-40B4-BE49-F238E27FC236}">
                <a16:creationId xmlns:a16="http://schemas.microsoft.com/office/drawing/2014/main" id="{4C65C83A-053E-4F45-8804-CCA173E6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0" y="1291590"/>
            <a:ext cx="8846063" cy="52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6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D5D8-73B6-46FE-9121-07FEE70D5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3B14-90B9-4B5A-83C7-6E633E32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replacement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2877B-39CF-48B9-BFFD-A234E8DEF3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B6A28-8DDE-44B3-97DD-E511347E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EF499547-A3F4-49D8-B6BB-C6E788F63154}"/>
              </a:ext>
            </a:extLst>
          </p:cNvPr>
          <p:cNvGraphicFramePr>
            <a:graphicFrameLocks/>
          </p:cNvGraphicFramePr>
          <p:nvPr/>
        </p:nvGraphicFramePr>
        <p:xfrm>
          <a:off x="277019" y="1685731"/>
          <a:ext cx="9671049" cy="4492741"/>
        </p:xfrm>
        <a:graphic>
          <a:graphicData uri="http://schemas.openxmlformats.org/drawingml/2006/table">
            <a:tbl>
              <a:tblPr/>
              <a:tblGrid>
                <a:gridCol w="3540818">
                  <a:extLst>
                    <a:ext uri="{9D8B030D-6E8A-4147-A177-3AD203B41FA5}">
                      <a16:colId xmlns:a16="http://schemas.microsoft.com/office/drawing/2014/main" val="2710235564"/>
                    </a:ext>
                  </a:extLst>
                </a:gridCol>
                <a:gridCol w="6130231">
                  <a:extLst>
                    <a:ext uri="{9D8B030D-6E8A-4147-A177-3AD203B41FA5}">
                      <a16:colId xmlns:a16="http://schemas.microsoft.com/office/drawing/2014/main" val="2277015032"/>
                    </a:ext>
                  </a:extLst>
                </a:gridCol>
              </a:tblGrid>
              <a:tr h="436781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Algorithm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Comment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80009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OPT (Optimal)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Not implementable, but useful as a benchmark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47829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NRU (Not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Crude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4820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FIFO (First-In, First Out)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Might throw out useful pages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823186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Second chance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Big improvement over FIFO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118459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Better implementation of second chance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5557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LRU (Least Recently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Excellent, but hard to implement exactly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08211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NFU (Not Frequently Used)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Poor approximation to LRU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051244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Aging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Good approximation to LRU, efficient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703287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Working Set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Somewhat expensive to implement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764233"/>
                  </a:ext>
                </a:extLst>
              </a:tr>
              <a:tr h="40318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WSClock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Implementable version of Working Set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31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52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ss slides">
  <a:themeElements>
    <a:clrScheme name="class slides 5">
      <a:dk1>
        <a:srgbClr val="000000"/>
      </a:dk1>
      <a:lt1>
        <a:srgbClr val="FFFFFF"/>
      </a:lt1>
      <a:dk2>
        <a:srgbClr val="000080"/>
      </a:dk2>
      <a:lt2>
        <a:srgbClr val="1C1C1C"/>
      </a:lt2>
      <a:accent1>
        <a:srgbClr val="7F11EE"/>
      </a:accent1>
      <a:accent2>
        <a:srgbClr val="FFCF01"/>
      </a:accent2>
      <a:accent3>
        <a:srgbClr val="FFFFFF"/>
      </a:accent3>
      <a:accent4>
        <a:srgbClr val="000000"/>
      </a:accent4>
      <a:accent5>
        <a:srgbClr val="C0AAF5"/>
      </a:accent5>
      <a:accent6>
        <a:srgbClr val="E7BB01"/>
      </a:accent6>
      <a:hlink>
        <a:srgbClr val="00E3A8"/>
      </a:hlink>
      <a:folHlink>
        <a:srgbClr val="3333CC"/>
      </a:folHlink>
    </a:clrScheme>
    <a:fontScheme name="class slides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class slides 1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2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3333CC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3">
        <a:dk1>
          <a:srgbClr val="000000"/>
        </a:dk1>
        <a:lt1>
          <a:srgbClr val="FFFFFF"/>
        </a:lt1>
        <a:dk2>
          <a:srgbClr val="170995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7F11EE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 slides 4">
        <a:dk1>
          <a:srgbClr val="969696"/>
        </a:dk1>
        <a:lt1>
          <a:srgbClr val="FFFFFF"/>
        </a:lt1>
        <a:dk2>
          <a:srgbClr val="00002B"/>
        </a:dk2>
        <a:lt2>
          <a:srgbClr val="FFEA18"/>
        </a:lt2>
        <a:accent1>
          <a:srgbClr val="00E4A8"/>
        </a:accent1>
        <a:accent2>
          <a:srgbClr val="FFCC00"/>
        </a:accent2>
        <a:accent3>
          <a:srgbClr val="AAAAAC"/>
        </a:accent3>
        <a:accent4>
          <a:srgbClr val="DADADA"/>
        </a:accent4>
        <a:accent5>
          <a:srgbClr val="AAEFD1"/>
        </a:accent5>
        <a:accent6>
          <a:srgbClr val="E7B900"/>
        </a:accent6>
        <a:hlink>
          <a:srgbClr val="FF5050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 slides 5">
        <a:dk1>
          <a:srgbClr val="000000"/>
        </a:dk1>
        <a:lt1>
          <a:srgbClr val="FFFFFF"/>
        </a:lt1>
        <a:dk2>
          <a:srgbClr val="000080"/>
        </a:dk2>
        <a:lt2>
          <a:srgbClr val="1C1C1C"/>
        </a:lt2>
        <a:accent1>
          <a:srgbClr val="7F11EE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C0AAF5"/>
        </a:accent5>
        <a:accent6>
          <a:srgbClr val="E7BB01"/>
        </a:accent6>
        <a:hlink>
          <a:srgbClr val="00E3A8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2045</Words>
  <Application>Microsoft Office PowerPoint</Application>
  <PresentationFormat>Custom</PresentationFormat>
  <Paragraphs>562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Courier</vt:lpstr>
      <vt:lpstr>Helvetica</vt:lpstr>
      <vt:lpstr>Symbol</vt:lpstr>
      <vt:lpstr>Times</vt:lpstr>
      <vt:lpstr>Times New Roman</vt:lpstr>
      <vt:lpstr>Wingdings</vt:lpstr>
      <vt:lpstr>Office Theme</vt:lpstr>
      <vt:lpstr>1_Office Theme</vt:lpstr>
      <vt:lpstr>class slides</vt:lpstr>
      <vt:lpstr>2_Office Theme</vt:lpstr>
      <vt:lpstr>Introduction to Operating Systems CS 1550</vt:lpstr>
      <vt:lpstr>Announcements</vt:lpstr>
      <vt:lpstr>Previous Lecture …</vt:lpstr>
      <vt:lpstr>Aging replacement algorithm</vt:lpstr>
      <vt:lpstr>Working set</vt:lpstr>
      <vt:lpstr>How big is the working set?</vt:lpstr>
      <vt:lpstr>Keeping track of the Working Set</vt:lpstr>
      <vt:lpstr>Working set page replacement algorithm</vt:lpstr>
      <vt:lpstr>Summary</vt:lpstr>
      <vt:lpstr>Algorithm Simulation</vt:lpstr>
      <vt:lpstr>How is modeling done?</vt:lpstr>
      <vt:lpstr>Interactive Simulation Tool</vt:lpstr>
      <vt:lpstr>FIFO with 3 frames</vt:lpstr>
      <vt:lpstr>FIFO Example 1</vt:lpstr>
      <vt:lpstr>FIFO with 4 frames</vt:lpstr>
      <vt:lpstr>Belady’s anomaly</vt:lpstr>
      <vt:lpstr>CLOCK Simulation</vt:lpstr>
      <vt:lpstr>Modeling more replacement algorithms</vt:lpstr>
      <vt:lpstr>Example: LRU</vt:lpstr>
      <vt:lpstr>Stack algorithms</vt:lpstr>
      <vt:lpstr>Predicting page fault rates using distance</vt:lpstr>
      <vt:lpstr>LRU</vt:lpstr>
      <vt:lpstr>OPT</vt:lpstr>
      <vt:lpstr>Local vs. global allocation policies</vt:lpstr>
      <vt:lpstr>Page fault rate vs. allocated frames</vt:lpstr>
      <vt:lpstr>Control overall page fault rate</vt:lpstr>
      <vt:lpstr>Backing up an instruction</vt:lpstr>
      <vt:lpstr>Minimum memory allocation to a process</vt:lpstr>
      <vt:lpstr>Separating policy and mechanism</vt:lpstr>
      <vt:lpstr>Separating Policy and Mechanism for Page Replacement</vt:lpstr>
      <vt:lpstr>Project 3: OPT Simulation</vt:lpstr>
      <vt:lpstr>OPT Implementation Example</vt:lpstr>
      <vt:lpstr>Project 3: LRU and miscellaneous hints</vt:lpstr>
      <vt:lpstr>Project 3: Writeup hints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8</cp:revision>
  <dcterms:modified xsi:type="dcterms:W3CDTF">2023-03-23T17:59:32Z</dcterms:modified>
</cp:coreProperties>
</file>